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63" r:id="rId12"/>
    <p:sldId id="264" r:id="rId13"/>
    <p:sldId id="265" r:id="rId14"/>
    <p:sldId id="266" r:id="rId15"/>
    <p:sldId id="275" r:id="rId16"/>
    <p:sldId id="276" r:id="rId17"/>
    <p:sldId id="278" r:id="rId18"/>
    <p:sldId id="277" r:id="rId19"/>
    <p:sldId id="279" r:id="rId20"/>
    <p:sldId id="280" r:id="rId21"/>
    <p:sldId id="281" r:id="rId22"/>
    <p:sldId id="282" r:id="rId23"/>
    <p:sldId id="283" r:id="rId24"/>
    <p:sldId id="284" r:id="rId25"/>
    <p:sldId id="297" r:id="rId26"/>
    <p:sldId id="298" r:id="rId27"/>
    <p:sldId id="299" r:id="rId28"/>
    <p:sldId id="300" r:id="rId29"/>
    <p:sldId id="258" r:id="rId30"/>
    <p:sldId id="289" r:id="rId31"/>
    <p:sldId id="290" r:id="rId32"/>
    <p:sldId id="291" r:id="rId33"/>
    <p:sldId id="292" r:id="rId34"/>
    <p:sldId id="293" r:id="rId35"/>
    <p:sldId id="286" r:id="rId36"/>
    <p:sldId id="294" r:id="rId37"/>
    <p:sldId id="287" r:id="rId38"/>
    <p:sldId id="288" r:id="rId39"/>
    <p:sldId id="295" r:id="rId40"/>
    <p:sldId id="296" r:id="rId41"/>
    <p:sldId id="328" r:id="rId42"/>
    <p:sldId id="329" r:id="rId43"/>
    <p:sldId id="330" r:id="rId44"/>
    <p:sldId id="331" r:id="rId45"/>
    <p:sldId id="335" r:id="rId46"/>
    <p:sldId id="336" r:id="rId47"/>
    <p:sldId id="337" r:id="rId48"/>
    <p:sldId id="338" r:id="rId49"/>
    <p:sldId id="259" r:id="rId50"/>
    <p:sldId id="302" r:id="rId51"/>
    <p:sldId id="303" r:id="rId52"/>
    <p:sldId id="305" r:id="rId53"/>
    <p:sldId id="304" r:id="rId54"/>
    <p:sldId id="306" r:id="rId55"/>
    <p:sldId id="307" r:id="rId56"/>
    <p:sldId id="308" r:id="rId57"/>
    <p:sldId id="309" r:id="rId58"/>
    <p:sldId id="310" r:id="rId59"/>
    <p:sldId id="311" r:id="rId60"/>
    <p:sldId id="312" r:id="rId61"/>
    <p:sldId id="313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32" r:id="rId75"/>
    <p:sldId id="333" r:id="rId76"/>
    <p:sldId id="351" r:id="rId77"/>
    <p:sldId id="352" r:id="rId78"/>
    <p:sldId id="353" r:id="rId79"/>
    <p:sldId id="354" r:id="rId80"/>
    <p:sldId id="343" r:id="rId81"/>
    <p:sldId id="344" r:id="rId82"/>
    <p:sldId id="345" r:id="rId83"/>
    <p:sldId id="346" r:id="rId84"/>
    <p:sldId id="347" r:id="rId85"/>
    <p:sldId id="348" r:id="rId86"/>
    <p:sldId id="340" r:id="rId87"/>
    <p:sldId id="339" r:id="rId88"/>
    <p:sldId id="341" r:id="rId89"/>
    <p:sldId id="349" r:id="rId90"/>
    <p:sldId id="350" r:id="rId91"/>
    <p:sldId id="342" r:id="rId92"/>
    <p:sldId id="355" r:id="rId93"/>
    <p:sldId id="356" r:id="rId94"/>
    <p:sldId id="260" r:id="rId95"/>
    <p:sldId id="359" r:id="rId96"/>
    <p:sldId id="360" r:id="rId97"/>
    <p:sldId id="361" r:id="rId98"/>
    <p:sldId id="362" r:id="rId99"/>
    <p:sldId id="363" r:id="rId100"/>
    <p:sldId id="364" r:id="rId101"/>
    <p:sldId id="398" r:id="rId102"/>
    <p:sldId id="399" r:id="rId103"/>
    <p:sldId id="413" r:id="rId104"/>
    <p:sldId id="414" r:id="rId105"/>
    <p:sldId id="365" r:id="rId106"/>
    <p:sldId id="366" r:id="rId107"/>
    <p:sldId id="367" r:id="rId108"/>
    <p:sldId id="368" r:id="rId109"/>
    <p:sldId id="369" r:id="rId110"/>
    <p:sldId id="370" r:id="rId111"/>
    <p:sldId id="371" r:id="rId112"/>
    <p:sldId id="372" r:id="rId113"/>
    <p:sldId id="407" r:id="rId114"/>
    <p:sldId id="408" r:id="rId115"/>
    <p:sldId id="374" r:id="rId116"/>
    <p:sldId id="375" r:id="rId117"/>
    <p:sldId id="376" r:id="rId118"/>
    <p:sldId id="377" r:id="rId119"/>
    <p:sldId id="378" r:id="rId120"/>
    <p:sldId id="379" r:id="rId121"/>
    <p:sldId id="380" r:id="rId122"/>
    <p:sldId id="381" r:id="rId123"/>
    <p:sldId id="396" r:id="rId124"/>
    <p:sldId id="397" r:id="rId125"/>
    <p:sldId id="405" r:id="rId126"/>
    <p:sldId id="406" r:id="rId127"/>
    <p:sldId id="384" r:id="rId128"/>
    <p:sldId id="385" r:id="rId129"/>
    <p:sldId id="386" r:id="rId130"/>
    <p:sldId id="387" r:id="rId131"/>
    <p:sldId id="388" r:id="rId132"/>
    <p:sldId id="389" r:id="rId133"/>
    <p:sldId id="390" r:id="rId134"/>
    <p:sldId id="391" r:id="rId135"/>
    <p:sldId id="392" r:id="rId136"/>
    <p:sldId id="393" r:id="rId137"/>
    <p:sldId id="394" r:id="rId138"/>
    <p:sldId id="395" r:id="rId139"/>
    <p:sldId id="383" r:id="rId140"/>
    <p:sldId id="400" r:id="rId141"/>
    <p:sldId id="421" r:id="rId142"/>
    <p:sldId id="422" r:id="rId143"/>
    <p:sldId id="423" r:id="rId144"/>
    <p:sldId id="424" r:id="rId145"/>
    <p:sldId id="401" r:id="rId146"/>
    <p:sldId id="402" r:id="rId147"/>
    <p:sldId id="411" r:id="rId148"/>
    <p:sldId id="412" r:id="rId149"/>
    <p:sldId id="419" r:id="rId150"/>
    <p:sldId id="420" r:id="rId151"/>
    <p:sldId id="403" r:id="rId152"/>
    <p:sldId id="404" r:id="rId153"/>
    <p:sldId id="409" r:id="rId154"/>
    <p:sldId id="410" r:id="rId155"/>
    <p:sldId id="415" r:id="rId156"/>
    <p:sldId id="416" r:id="rId157"/>
    <p:sldId id="417" r:id="rId158"/>
    <p:sldId id="418" r:id="rId159"/>
    <p:sldId id="261" r:id="rId160"/>
    <p:sldId id="426" r:id="rId161"/>
    <p:sldId id="427" r:id="rId162"/>
    <p:sldId id="428" r:id="rId163"/>
    <p:sldId id="429" r:id="rId164"/>
    <p:sldId id="430" r:id="rId165"/>
    <p:sldId id="431" r:id="rId166"/>
    <p:sldId id="432" r:id="rId167"/>
    <p:sldId id="433" r:id="rId168"/>
    <p:sldId id="434" r:id="rId169"/>
    <p:sldId id="435" r:id="rId170"/>
    <p:sldId id="436" r:id="rId171"/>
    <p:sldId id="437" r:id="rId172"/>
    <p:sldId id="438" r:id="rId173"/>
    <p:sldId id="439" r:id="rId174"/>
    <p:sldId id="440" r:id="rId175"/>
    <p:sldId id="441" r:id="rId176"/>
    <p:sldId id="442" r:id="rId177"/>
    <p:sldId id="443" r:id="rId178"/>
    <p:sldId id="462" r:id="rId179"/>
    <p:sldId id="463" r:id="rId180"/>
    <p:sldId id="464" r:id="rId181"/>
    <p:sldId id="465" r:id="rId182"/>
    <p:sldId id="469" r:id="rId183"/>
    <p:sldId id="470" r:id="rId184"/>
    <p:sldId id="480" r:id="rId185"/>
    <p:sldId id="481" r:id="rId186"/>
    <p:sldId id="475" r:id="rId187"/>
    <p:sldId id="476" r:id="rId188"/>
    <p:sldId id="445" r:id="rId189"/>
    <p:sldId id="446" r:id="rId190"/>
    <p:sldId id="447" r:id="rId191"/>
    <p:sldId id="448" r:id="rId192"/>
    <p:sldId id="449" r:id="rId193"/>
    <p:sldId id="450" r:id="rId194"/>
    <p:sldId id="451" r:id="rId195"/>
    <p:sldId id="452" r:id="rId196"/>
    <p:sldId id="453" r:id="rId197"/>
    <p:sldId id="454" r:id="rId198"/>
    <p:sldId id="455" r:id="rId199"/>
    <p:sldId id="456" r:id="rId200"/>
    <p:sldId id="457" r:id="rId201"/>
    <p:sldId id="458" r:id="rId202"/>
    <p:sldId id="459" r:id="rId203"/>
    <p:sldId id="460" r:id="rId204"/>
    <p:sldId id="461" r:id="rId205"/>
    <p:sldId id="466" r:id="rId206"/>
    <p:sldId id="467" r:id="rId207"/>
    <p:sldId id="468" r:id="rId208"/>
    <p:sldId id="471" r:id="rId209"/>
    <p:sldId id="472" r:id="rId210"/>
    <p:sldId id="474" r:id="rId211"/>
    <p:sldId id="473" r:id="rId212"/>
    <p:sldId id="477" r:id="rId213"/>
    <p:sldId id="478" r:id="rId2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1BED0DF-FCC7-DB9C-EF97-57D293B8F198}" v="2" dt="2023-11-17T09:27:39.0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6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205" Type="http://schemas.openxmlformats.org/officeDocument/2006/relationships/slide" Target="slides/slide204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16" Type="http://schemas.openxmlformats.org/officeDocument/2006/relationships/viewProps" Target="viewProps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206" Type="http://schemas.openxmlformats.org/officeDocument/2006/relationships/slide" Target="slides/slide205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217" Type="http://schemas.openxmlformats.org/officeDocument/2006/relationships/theme" Target="theme/theme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207" Type="http://schemas.openxmlformats.org/officeDocument/2006/relationships/slide" Target="slides/slide206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18" Type="http://schemas.openxmlformats.org/officeDocument/2006/relationships/tableStyles" Target="tableStyles.xml"/><Relationship Id="rId24" Type="http://schemas.openxmlformats.org/officeDocument/2006/relationships/slide" Target="slides/slide23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31" Type="http://schemas.openxmlformats.org/officeDocument/2006/relationships/slide" Target="slides/slide130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slide" Target="slides/slide193.xml"/><Relationship Id="rId208" Type="http://schemas.openxmlformats.org/officeDocument/2006/relationships/slide" Target="slides/slide207.xml"/><Relationship Id="rId14" Type="http://schemas.openxmlformats.org/officeDocument/2006/relationships/slide" Target="slides/slide13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219" Type="http://schemas.microsoft.com/office/2016/11/relationships/changesInfo" Target="changesInfos/changesInfo1.xml"/><Relationship Id="rId3" Type="http://schemas.openxmlformats.org/officeDocument/2006/relationships/slide" Target="slides/slide2.xml"/><Relationship Id="rId214" Type="http://schemas.openxmlformats.org/officeDocument/2006/relationships/slide" Target="slides/slide213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slide" Target="slides/slide194.xml"/><Relationship Id="rId209" Type="http://schemas.openxmlformats.org/officeDocument/2006/relationships/slide" Target="slides/slide208.xml"/><Relationship Id="rId190" Type="http://schemas.openxmlformats.org/officeDocument/2006/relationships/slide" Target="slides/slide189.xml"/><Relationship Id="rId204" Type="http://schemas.openxmlformats.org/officeDocument/2006/relationships/slide" Target="slides/slide203.xml"/><Relationship Id="rId220" Type="http://schemas.microsoft.com/office/2015/10/relationships/revisionInfo" Target="revisionInfo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10" Type="http://schemas.openxmlformats.org/officeDocument/2006/relationships/slide" Target="slides/slide209.xml"/><Relationship Id="rId215" Type="http://schemas.openxmlformats.org/officeDocument/2006/relationships/presProps" Target="presProps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slide" Target="slides/slide195.xml"/><Relationship Id="rId200" Type="http://schemas.openxmlformats.org/officeDocument/2006/relationships/slide" Target="slides/slide199.xml"/><Relationship Id="rId16" Type="http://schemas.openxmlformats.org/officeDocument/2006/relationships/slide" Target="slides/slide15.xml"/><Relationship Id="rId221" Type="http://schemas.openxmlformats.org/officeDocument/2006/relationships/customXml" Target="../customXml/item1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11" Type="http://schemas.openxmlformats.org/officeDocument/2006/relationships/slide" Target="slides/slide210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slide" Target="slides/slide196.xml"/><Relationship Id="rId201" Type="http://schemas.openxmlformats.org/officeDocument/2006/relationships/slide" Target="slides/slide200.xml"/><Relationship Id="rId222" Type="http://schemas.openxmlformats.org/officeDocument/2006/relationships/customXml" Target="../customXml/item2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slide" Target="slides/slide197.xml"/><Relationship Id="rId202" Type="http://schemas.openxmlformats.org/officeDocument/2006/relationships/slide" Target="slides/slide201.xml"/><Relationship Id="rId223" Type="http://schemas.openxmlformats.org/officeDocument/2006/relationships/customXml" Target="../customXml/item3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13" Type="http://schemas.openxmlformats.org/officeDocument/2006/relationships/slide" Target="slides/slide21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40" Type="http://schemas.openxmlformats.org/officeDocument/2006/relationships/slide" Target="slides/slide39.xml"/><Relationship Id="rId115" Type="http://schemas.openxmlformats.org/officeDocument/2006/relationships/slide" Target="slides/slide114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9" Type="http://schemas.openxmlformats.org/officeDocument/2006/relationships/slide" Target="slides/slide198.xml"/><Relationship Id="rId203" Type="http://schemas.openxmlformats.org/officeDocument/2006/relationships/slide" Target="slides/slide202.xml"/><Relationship Id="rId19" Type="http://schemas.openxmlformats.org/officeDocument/2006/relationships/slide" Target="slides/slide18.xml"/><Relationship Id="rId30" Type="http://schemas.openxmlformats.org/officeDocument/2006/relationships/slide" Target="slides/slide2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Levick" userId="S::jlevick@braytonacademy.org.uk::60897b6a-25d2-49cc-b59c-a1d4c6b054dd" providerId="AD" clId="Web-{11BED0DF-FCC7-DB9C-EF97-57D293B8F198}"/>
    <pc:docChg chg="sldOrd">
      <pc:chgData name="John Levick" userId="S::jlevick@braytonacademy.org.uk::60897b6a-25d2-49cc-b59c-a1d4c6b054dd" providerId="AD" clId="Web-{11BED0DF-FCC7-DB9C-EF97-57D293B8F198}" dt="2023-11-17T09:27:39.054" v="1"/>
      <pc:docMkLst>
        <pc:docMk/>
      </pc:docMkLst>
      <pc:sldChg chg="ord">
        <pc:chgData name="John Levick" userId="S::jlevick@braytonacademy.org.uk::60897b6a-25d2-49cc-b59c-a1d4c6b054dd" providerId="AD" clId="Web-{11BED0DF-FCC7-DB9C-EF97-57D293B8F198}" dt="2023-11-17T09:25:11.892" v="0"/>
        <pc:sldMkLst>
          <pc:docMk/>
          <pc:sldMk cId="1588718987" sldId="304"/>
        </pc:sldMkLst>
      </pc:sldChg>
      <pc:sldChg chg="ord">
        <pc:chgData name="John Levick" userId="S::jlevick@braytonacademy.org.uk::60897b6a-25d2-49cc-b59c-a1d4c6b054dd" providerId="AD" clId="Web-{11BED0DF-FCC7-DB9C-EF97-57D293B8F198}" dt="2023-11-17T09:27:39.054" v="1"/>
        <pc:sldMkLst>
          <pc:docMk/>
          <pc:sldMk cId="1340347161" sldId="339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3677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0393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522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9102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531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8671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573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568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042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15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319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77932-315E-42B5-9E50-8B39FB99F2D8}" type="datetimeFigureOut">
              <a:rPr lang="en-GB" smtClean="0"/>
              <a:t>17/11/2023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2C83A6-1538-40D7-9104-1199CF30C8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9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google.co.uk/url?sa=i&amp;rct=j&amp;q=&amp;esrc=s&amp;source=images&amp;cd=&amp;cad=rja&amp;uact=8&amp;ved=0ahUKEwi_vPyU47rQAhXFWRoKHXa-CeIQjRwIBw&amp;url=http://www.clker.com/clipart-14851.html&amp;bvm=bv.139250283,d.cGw&amp;psig=AFQjCNHUDd61DBUse2Hv9e34NE-DtR8MMw&amp;ust=1479849494105380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pn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2.xml"/></Relationships>
</file>

<file path=ppt/slides/_rels/slide1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png"/><Relationship Id="rId1" Type="http://schemas.openxmlformats.org/officeDocument/2006/relationships/slideLayout" Target="../slideLayouts/slideLayout2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6.png"/><Relationship Id="rId1" Type="http://schemas.openxmlformats.org/officeDocument/2006/relationships/slideLayout" Target="../slideLayouts/slideLayout2.xml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8.png"/><Relationship Id="rId1" Type="http://schemas.openxmlformats.org/officeDocument/2006/relationships/slideLayout" Target="../slideLayouts/slideLayout2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2.xml"/></Relationships>
</file>

<file path=ppt/slides/_rels/slide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0.png"/><Relationship Id="rId1" Type="http://schemas.openxmlformats.org/officeDocument/2006/relationships/slideLayout" Target="../slideLayouts/slideLayout2.xml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2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2.png"/><Relationship Id="rId1" Type="http://schemas.openxmlformats.org/officeDocument/2006/relationships/slideLayout" Target="../slideLayouts/slideLayout2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2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2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png"/><Relationship Id="rId1" Type="http://schemas.openxmlformats.org/officeDocument/2006/relationships/slideLayout" Target="../slideLayouts/slideLayout2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6.png"/><Relationship Id="rId1" Type="http://schemas.openxmlformats.org/officeDocument/2006/relationships/slideLayout" Target="../slideLayouts/slideLayout2.xml"/></Relationships>
</file>

<file path=ppt/slides/_rels/slide1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2.xml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8.PNG"/><Relationship Id="rId1" Type="http://schemas.openxmlformats.org/officeDocument/2006/relationships/slideLayout" Target="../slideLayouts/slideLayout2.xml"/></Relationships>
</file>

<file path=ppt/slides/_rels/slide1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2.xml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1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1.png"/><Relationship Id="rId1" Type="http://schemas.openxmlformats.org/officeDocument/2006/relationships/slideLayout" Target="../slideLayouts/slideLayout2.xml"/></Relationships>
</file>

<file path=ppt/slides/_rels/slide1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2.xml"/></Relationships>
</file>

<file path=ppt/slides/_rels/slide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3.png"/><Relationship Id="rId1" Type="http://schemas.openxmlformats.org/officeDocument/2006/relationships/slideLayout" Target="../slideLayouts/slideLayout2.xml"/></Relationships>
</file>

<file path=ppt/slides/_rels/slide1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/Relationships>
</file>

<file path=ppt/slides/_rels/slide1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2.xml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6.PNG"/><Relationship Id="rId1" Type="http://schemas.openxmlformats.org/officeDocument/2006/relationships/slideLayout" Target="../slideLayouts/slideLayout2.xml"/></Relationships>
</file>

<file path=ppt/slides/_rels/slide1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7.PNG"/><Relationship Id="rId1" Type="http://schemas.openxmlformats.org/officeDocument/2006/relationships/slideLayout" Target="../slideLayouts/slideLayout2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8.png"/><Relationship Id="rId1" Type="http://schemas.openxmlformats.org/officeDocument/2006/relationships/slideLayout" Target="../slideLayouts/slideLayout2.xml"/></Relationships>
</file>

<file path=ppt/slides/_rels/slide1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2.xml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0.png"/><Relationship Id="rId1" Type="http://schemas.openxmlformats.org/officeDocument/2006/relationships/slideLayout" Target="../slideLayouts/slideLayout2.xml"/></Relationships>
</file>

<file path=ppt/slides/_rels/slide1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1.png"/><Relationship Id="rId1" Type="http://schemas.openxmlformats.org/officeDocument/2006/relationships/slideLayout" Target="../slideLayouts/slideLayout2.xml"/></Relationships>
</file>

<file path=ppt/slides/_rels/slide1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3.png"/><Relationship Id="rId1" Type="http://schemas.openxmlformats.org/officeDocument/2006/relationships/slideLayout" Target="../slideLayouts/slideLayout2.xml"/></Relationships>
</file>

<file path=ppt/slides/_rels/slide1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4.png"/><Relationship Id="rId1" Type="http://schemas.openxmlformats.org/officeDocument/2006/relationships/slideLayout" Target="../slideLayouts/slideLayout2.xml"/></Relationships>
</file>

<file path=ppt/slides/_rels/slide1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5.png"/><Relationship Id="rId1" Type="http://schemas.openxmlformats.org/officeDocument/2006/relationships/slideLayout" Target="../slideLayouts/slideLayout2.xml"/></Relationships>
</file>

<file path=ppt/slides/_rels/slide1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6.png"/><Relationship Id="rId1" Type="http://schemas.openxmlformats.org/officeDocument/2006/relationships/slideLayout" Target="../slideLayouts/slideLayout2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2.xml"/></Relationships>
</file>

<file path=ppt/slides/_rels/slide1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8.png"/><Relationship Id="rId1" Type="http://schemas.openxmlformats.org/officeDocument/2006/relationships/slideLayout" Target="../slideLayouts/slideLayout2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9.png"/><Relationship Id="rId1" Type="http://schemas.openxmlformats.org/officeDocument/2006/relationships/slideLayout" Target="../slideLayouts/slideLayout2.xml"/></Relationships>
</file>

<file path=ppt/slides/_rels/slide1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0.png"/><Relationship Id="rId1" Type="http://schemas.openxmlformats.org/officeDocument/2006/relationships/slideLayout" Target="../slideLayouts/slideLayout2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1.png"/><Relationship Id="rId1" Type="http://schemas.openxmlformats.org/officeDocument/2006/relationships/slideLayout" Target="../slideLayouts/slideLayout2.xml"/></Relationships>
</file>

<file path=ppt/slides/_rels/slide1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2.png"/><Relationship Id="rId1" Type="http://schemas.openxmlformats.org/officeDocument/2006/relationships/slideLayout" Target="../slideLayouts/slideLayout2.xml"/></Relationships>
</file>

<file path=ppt/slides/_rels/slide1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2.xml"/></Relationships>
</file>

<file path=ppt/slides/_rels/slide1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4.png"/><Relationship Id="rId1" Type="http://schemas.openxmlformats.org/officeDocument/2006/relationships/slideLayout" Target="../slideLayouts/slideLayout2.xml"/></Relationships>
</file>

<file path=ppt/slides/_rels/slide1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5.png"/><Relationship Id="rId1" Type="http://schemas.openxmlformats.org/officeDocument/2006/relationships/slideLayout" Target="../slideLayouts/slideLayout2.xml"/></Relationships>
</file>

<file path=ppt/slides/_rels/slide1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6.png"/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7.png"/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8.png"/><Relationship Id="rId1" Type="http://schemas.openxmlformats.org/officeDocument/2006/relationships/slideLayout" Target="../slideLayouts/slideLayout2.xml"/></Relationships>
</file>

<file path=ppt/slides/_rels/slide1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9.png"/><Relationship Id="rId1" Type="http://schemas.openxmlformats.org/officeDocument/2006/relationships/slideLayout" Target="../slideLayouts/slideLayout2.xml"/></Relationships>
</file>

<file path=ppt/slides/_rels/slide1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0.png"/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2.png"/><Relationship Id="rId1" Type="http://schemas.openxmlformats.org/officeDocument/2006/relationships/slideLayout" Target="../slideLayouts/slideLayout2.xml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3.png"/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4.png"/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5.png"/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6.png"/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7.png"/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8.png"/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0.png"/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1.png"/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2.png"/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3.png"/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4.png"/><Relationship Id="rId1" Type="http://schemas.openxmlformats.org/officeDocument/2006/relationships/slideLayout" Target="../slideLayouts/slideLayout2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cycle cartoo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04664"/>
            <a:ext cx="4602572" cy="446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96" y="4005064"/>
            <a:ext cx="7772400" cy="1470025"/>
          </a:xfrm>
        </p:spPr>
        <p:txBody>
          <a:bodyPr/>
          <a:lstStyle/>
          <a:p>
            <a:r>
              <a:rPr lang="en-GB" dirty="0"/>
              <a:t>Paper 2- Socio-cultural Issues and Sports Psychology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47664" y="5445224"/>
            <a:ext cx="6400800" cy="1752600"/>
          </a:xfrm>
        </p:spPr>
        <p:txBody>
          <a:bodyPr/>
          <a:lstStyle/>
          <a:p>
            <a:r>
              <a:rPr lang="en-GB" dirty="0"/>
              <a:t>Exam questions &amp; Mark Schemes</a:t>
            </a:r>
          </a:p>
        </p:txBody>
      </p:sp>
    </p:spTree>
    <p:extLst>
      <p:ext uri="{BB962C8B-B14F-4D97-AF65-F5344CB8AC3E}">
        <p14:creationId xmlns:p14="http://schemas.microsoft.com/office/powerpoint/2010/main" val="376475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2.2.a Engagement patterns of different social groups in physical activities and sports</a:t>
            </a:r>
          </a:p>
        </p:txBody>
      </p:sp>
    </p:spTree>
    <p:extLst>
      <p:ext uri="{BB962C8B-B14F-4D97-AF65-F5344CB8AC3E}">
        <p14:creationId xmlns:p14="http://schemas.microsoft.com/office/powerpoint/2010/main" val="33310384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8800"/>
            <a:ext cx="8454751" cy="4104456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</p:spTree>
    <p:extLst>
      <p:ext uri="{BB962C8B-B14F-4D97-AF65-F5344CB8AC3E}">
        <p14:creationId xmlns:p14="http://schemas.microsoft.com/office/powerpoint/2010/main" val="35756833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37" y="1556792"/>
            <a:ext cx="8881563" cy="4032448"/>
          </a:xfrm>
        </p:spPr>
      </p:pic>
    </p:spTree>
    <p:extLst>
      <p:ext uri="{BB962C8B-B14F-4D97-AF65-F5344CB8AC3E}">
        <p14:creationId xmlns:p14="http://schemas.microsoft.com/office/powerpoint/2010/main" val="6333139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42786"/>
            <a:ext cx="7985264" cy="4622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070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196752"/>
            <a:ext cx="8205970" cy="5162128"/>
          </a:xfrm>
        </p:spPr>
      </p:pic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2598847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7475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3064" y="1949450"/>
            <a:ext cx="8516111" cy="3639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715286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577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162700"/>
            <a:ext cx="6264696" cy="5230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96660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808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137" y="2708921"/>
            <a:ext cx="8607376" cy="186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13549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19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8183710" cy="3209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5779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1916832"/>
            <a:ext cx="7875803" cy="3816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52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2492896"/>
            <a:ext cx="8883720" cy="207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91539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1700808"/>
            <a:ext cx="8153583" cy="4536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965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204864"/>
            <a:ext cx="8613261" cy="2244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2404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916832"/>
            <a:ext cx="838324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7627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440932"/>
            <a:ext cx="6480720" cy="5100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5531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4824" y="1815305"/>
            <a:ext cx="8459663" cy="425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2315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600" y="1844822"/>
            <a:ext cx="7328081" cy="3497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07215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2492896"/>
            <a:ext cx="8784976" cy="2458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07351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-125580"/>
            <a:ext cx="8229600" cy="1143000"/>
          </a:xfrm>
        </p:spPr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68" y="631352"/>
            <a:ext cx="6082795" cy="339504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81" y="4026758"/>
            <a:ext cx="6270278" cy="2702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4371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2060847"/>
            <a:ext cx="8328053" cy="34310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0076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2204864"/>
            <a:ext cx="8039374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91475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610198"/>
            <a:ext cx="7842954" cy="4771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76035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340768"/>
            <a:ext cx="7308811" cy="4994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6507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2492896"/>
            <a:ext cx="8790803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442628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124744"/>
            <a:ext cx="4505266" cy="482453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2937" y="1124744"/>
            <a:ext cx="4511551" cy="3984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44775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Factors affecting participation and performance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1844824"/>
            <a:ext cx="8393323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7170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2268760" y="-171400"/>
            <a:ext cx="8229600" cy="1143000"/>
          </a:xfrm>
        </p:spPr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19872" y="30235"/>
            <a:ext cx="4176464" cy="132940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3888" y="1340768"/>
            <a:ext cx="3960440" cy="5571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9090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23488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2.1.b. Commercialisation of physical activity and sport</a:t>
            </a:r>
          </a:p>
        </p:txBody>
      </p:sp>
    </p:spTree>
    <p:extLst>
      <p:ext uri="{BB962C8B-B14F-4D97-AF65-F5344CB8AC3E}">
        <p14:creationId xmlns:p14="http://schemas.microsoft.com/office/powerpoint/2010/main" val="11218972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12776"/>
            <a:ext cx="7536624" cy="481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1897970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04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340768"/>
            <a:ext cx="7308812" cy="5039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829343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661" y="1844824"/>
            <a:ext cx="8511139" cy="41044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907110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268760"/>
            <a:ext cx="6732748" cy="536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69268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9632" y="1196752"/>
            <a:ext cx="6790121" cy="561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09946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49" y="1412777"/>
            <a:ext cx="7971579" cy="4588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64937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154594"/>
            <a:ext cx="8075240" cy="5432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92546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40" y="2348880"/>
            <a:ext cx="9140971" cy="243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34758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2204864"/>
            <a:ext cx="7167444" cy="23227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2301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1988840"/>
            <a:ext cx="8726938" cy="2880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061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5616" y="1556792"/>
            <a:ext cx="7028157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7694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2276872"/>
            <a:ext cx="8691653" cy="295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03554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84" y="2238374"/>
            <a:ext cx="8922527" cy="2486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72711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864" y="1988840"/>
            <a:ext cx="8026997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42929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9512" y="1844825"/>
            <a:ext cx="9088250" cy="3055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16393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2274" y="1484784"/>
            <a:ext cx="767426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62891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1350474"/>
            <a:ext cx="7272808" cy="515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63689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Commercialisation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5696" y="1340768"/>
            <a:ext cx="5836316" cy="5334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3041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243408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95735" y="764704"/>
            <a:ext cx="5292525" cy="5945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12131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4208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2.1.c. Ethical and socio-cultural issues in physical activity and sport</a:t>
            </a:r>
          </a:p>
        </p:txBody>
      </p:sp>
    </p:spTree>
    <p:extLst>
      <p:ext uri="{BB962C8B-B14F-4D97-AF65-F5344CB8AC3E}">
        <p14:creationId xmlns:p14="http://schemas.microsoft.com/office/powerpoint/2010/main" val="393339719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268760"/>
            <a:ext cx="7920880" cy="5219330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Ethics in Sport</a:t>
            </a:r>
          </a:p>
        </p:txBody>
      </p:sp>
    </p:spTree>
    <p:extLst>
      <p:ext uri="{BB962C8B-B14F-4D97-AF65-F5344CB8AC3E}">
        <p14:creationId xmlns:p14="http://schemas.microsoft.com/office/powerpoint/2010/main" val="18847147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0508"/>
            <a:ext cx="8208912" cy="5572906"/>
          </a:xfrm>
        </p:spPr>
      </p:pic>
    </p:spTree>
    <p:extLst>
      <p:ext uri="{BB962C8B-B14F-4D97-AF65-F5344CB8AC3E}">
        <p14:creationId xmlns:p14="http://schemas.microsoft.com/office/powerpoint/2010/main" val="247699419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301344"/>
            <a:ext cx="8191607" cy="4935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1100583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Ethics in Sport</a:t>
            </a:r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8434748" cy="312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871898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Ethics in Sport</a:t>
            </a:r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04864"/>
            <a:ext cx="8468915" cy="3133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4351436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9" y="1450645"/>
            <a:ext cx="8543280" cy="4498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8751833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Ethics in Sport</a:t>
            </a:r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88" y="1988840"/>
            <a:ext cx="9013359" cy="3126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2633697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5305" y="1628800"/>
            <a:ext cx="8405803" cy="41044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0836299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Ethics in Sport</a:t>
            </a:r>
          </a:p>
        </p:txBody>
      </p:sp>
      <p:pic>
        <p:nvPicPr>
          <p:cNvPr id="8909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196752"/>
            <a:ext cx="7924564" cy="516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4084831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0297"/>
            <a:ext cx="8229600" cy="1143000"/>
          </a:xfrm>
        </p:spPr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9011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845764"/>
            <a:ext cx="5472608" cy="568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5754478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in Sport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88840"/>
            <a:ext cx="8696906" cy="2762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132125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700808"/>
            <a:ext cx="7115003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783743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in Sport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1268760"/>
            <a:ext cx="7689603" cy="5164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58245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475960"/>
            <a:ext cx="8507288" cy="462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1149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in Sport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1556792"/>
            <a:ext cx="8226620" cy="4063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908300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2348880"/>
            <a:ext cx="8746575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90927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in Sport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357" y="1700808"/>
            <a:ext cx="8192294" cy="367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5271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2132856"/>
            <a:ext cx="8451661" cy="2544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3019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in Sport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3" y="1844824"/>
            <a:ext cx="8147248" cy="322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89576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9512" y="1988840"/>
            <a:ext cx="8661471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8381492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268760"/>
            <a:ext cx="7510593" cy="4989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8603766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32405"/>
            <a:ext cx="8229600" cy="1143000"/>
          </a:xfrm>
        </p:spPr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980728"/>
            <a:ext cx="8229600" cy="20982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139" y="2996952"/>
            <a:ext cx="8734425" cy="311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276371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3528" y="1628800"/>
            <a:ext cx="8512947" cy="403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11864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556792"/>
            <a:ext cx="7156237" cy="4248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63111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772816"/>
            <a:ext cx="8208912" cy="361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426125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03648" y="1340768"/>
            <a:ext cx="6503505" cy="51077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64580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8701" y="1700808"/>
            <a:ext cx="8342390" cy="36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97842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844824"/>
            <a:ext cx="7945290" cy="3024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92943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916832"/>
            <a:ext cx="8577423" cy="3240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576984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772816"/>
            <a:ext cx="7564917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82070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1430022"/>
            <a:ext cx="8014407" cy="4879298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Drugs</a:t>
            </a:r>
          </a:p>
        </p:txBody>
      </p:sp>
    </p:spTree>
    <p:extLst>
      <p:ext uri="{BB962C8B-B14F-4D97-AF65-F5344CB8AC3E}">
        <p14:creationId xmlns:p14="http://schemas.microsoft.com/office/powerpoint/2010/main" val="3087492795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8" y="1300187"/>
            <a:ext cx="8169493" cy="5081141"/>
          </a:xfrm>
        </p:spPr>
      </p:pic>
    </p:spTree>
    <p:extLst>
      <p:ext uri="{BB962C8B-B14F-4D97-AF65-F5344CB8AC3E}">
        <p14:creationId xmlns:p14="http://schemas.microsoft.com/office/powerpoint/2010/main" val="1161801896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Drugs</a:t>
            </a: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8162" y="1635125"/>
            <a:ext cx="8067675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57555529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268760"/>
            <a:ext cx="6490667" cy="5332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617528152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Drugs</a:t>
            </a:r>
          </a:p>
        </p:txBody>
      </p:sp>
      <p:pic>
        <p:nvPicPr>
          <p:cNvPr id="849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15244"/>
            <a:ext cx="8229600" cy="3745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043574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60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729020"/>
            <a:ext cx="7805095" cy="3860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16194590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3568" y="2348880"/>
            <a:ext cx="7880467" cy="18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323587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Drugs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0" y="2564904"/>
            <a:ext cx="8892480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47161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Drugs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664" y="1268760"/>
            <a:ext cx="6537504" cy="51636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322748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552" y="1700808"/>
            <a:ext cx="8021559" cy="4259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974304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Drugs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95536" y="1628800"/>
            <a:ext cx="8324858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194161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331" y="2204864"/>
            <a:ext cx="8655469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243123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Drugs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7544" y="1988840"/>
            <a:ext cx="8429406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713525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4071" y="2132856"/>
            <a:ext cx="8949446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490086"/>
      </p:ext>
    </p:extLst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204864"/>
            <a:ext cx="8229600" cy="1143000"/>
          </a:xfrm>
        </p:spPr>
        <p:txBody>
          <a:bodyPr/>
          <a:lstStyle/>
          <a:p>
            <a:r>
              <a:rPr lang="en-GB" dirty="0"/>
              <a:t>2.2 Sports psychology</a:t>
            </a:r>
          </a:p>
        </p:txBody>
      </p:sp>
    </p:spTree>
    <p:extLst>
      <p:ext uri="{BB962C8B-B14F-4D97-AF65-F5344CB8AC3E}">
        <p14:creationId xmlns:p14="http://schemas.microsoft.com/office/powerpoint/2010/main" val="3168584363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Feedback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899592" y="1340768"/>
            <a:ext cx="7390395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4456031"/>
      </p:ext>
    </p:extLst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25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79512" y="1628800"/>
            <a:ext cx="8579400" cy="43790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71637447"/>
      </p:ext>
    </p:extLst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Feedback</a:t>
            </a: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16832"/>
            <a:ext cx="8058150" cy="381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25882554"/>
      </p:ext>
    </p:extLst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2132856"/>
            <a:ext cx="7187391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948004244"/>
      </p:ext>
    </p:extLst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Feedback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11560" y="1988840"/>
            <a:ext cx="8018057" cy="308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783370"/>
      </p:ext>
    </p:extLst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3172" y="1570175"/>
            <a:ext cx="5575172" cy="495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497352"/>
      </p:ext>
    </p:extLst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Feedback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0768"/>
            <a:ext cx="7924923" cy="5271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4650802"/>
      </p:ext>
    </p:extLst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88562"/>
            <a:ext cx="6348933" cy="556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2499560"/>
      </p:ext>
    </p:extLst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/>
              <a:t>Feedback</a:t>
            </a: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020434"/>
            <a:ext cx="6480720" cy="5766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142999"/>
      </p:ext>
    </p:extLst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150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197486"/>
            <a:ext cx="5112568" cy="5426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15874273"/>
      </p:ext>
    </p:extLst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Goal setting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9552" y="1484784"/>
            <a:ext cx="8095915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0163577"/>
      </p:ext>
    </p:extLst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002" y="1916832"/>
            <a:ext cx="8579798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9386244"/>
      </p:ext>
    </p:extLst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Goal setting</a:t>
            </a:r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412776"/>
            <a:ext cx="7430193" cy="494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80017284"/>
      </p:ext>
    </p:extLst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332092"/>
            <a:ext cx="6552727" cy="552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219210"/>
      </p:ext>
    </p:extLst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Goal Setting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1628800"/>
            <a:ext cx="7556698" cy="4288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196183"/>
      </p:ext>
    </p:extLst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47664" y="1772816"/>
            <a:ext cx="6796246" cy="4176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64837"/>
      </p:ext>
    </p:extLst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Goal setting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7624" y="1484784"/>
            <a:ext cx="6912194" cy="4942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6589923"/>
      </p:ext>
    </p:extLst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277877"/>
            <a:ext cx="5328592" cy="34448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7744" y="3732059"/>
            <a:ext cx="4536504" cy="30203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249151"/>
      </p:ext>
    </p:extLst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-243408"/>
            <a:ext cx="8229600" cy="1143000"/>
          </a:xfrm>
        </p:spPr>
        <p:txBody>
          <a:bodyPr/>
          <a:lstStyle/>
          <a:p>
            <a:r>
              <a:rPr lang="en-GB" dirty="0"/>
              <a:t>Goal setting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2015" y="620688"/>
            <a:ext cx="5688632" cy="28884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73" y="3212976"/>
            <a:ext cx="5117255" cy="3788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7051345"/>
      </p:ext>
    </p:extLst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136383" cy="26833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3016161"/>
      </p:ext>
    </p:extLst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preparation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8229600" cy="38932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34104038"/>
      </p:ext>
    </p:extLst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32856"/>
            <a:ext cx="852059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84777202"/>
      </p:ext>
    </p:extLst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preparation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628800"/>
            <a:ext cx="8220075" cy="401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9087372"/>
      </p:ext>
    </p:extLst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412776"/>
            <a:ext cx="6768751" cy="4759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109473553"/>
      </p:ext>
    </p:extLst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preparation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600" y="1556792"/>
            <a:ext cx="7029450" cy="4276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751581"/>
      </p:ext>
    </p:extLst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22" y="289465"/>
            <a:ext cx="8229600" cy="1066800"/>
          </a:xfrm>
        </p:spPr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323322" y="1356265"/>
            <a:ext cx="4820678" cy="16263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6" y="1356265"/>
            <a:ext cx="4464496" cy="5190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169976"/>
      </p:ext>
    </p:extLst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preparation</a:t>
            </a:r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229600" cy="36910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26130102"/>
      </p:ext>
    </p:extLst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78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628800"/>
            <a:ext cx="8313236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61150367"/>
      </p:ext>
    </p:extLst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Preparation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80" y="1340768"/>
            <a:ext cx="8244916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716552"/>
      </p:ext>
    </p:extLst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962" y="1160521"/>
            <a:ext cx="6042421" cy="541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81859875"/>
      </p:ext>
    </p:extLst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Mental preparation 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44824"/>
            <a:ext cx="8378342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7139556"/>
      </p:ext>
    </p:extLst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143000"/>
          </a:xfrm>
        </p:spPr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7782683" cy="3074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84865143"/>
      </p:ext>
    </p:extLst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76" y="1556792"/>
            <a:ext cx="8748846" cy="3672408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Characteristics of skilful movement</a:t>
            </a:r>
          </a:p>
        </p:txBody>
      </p:sp>
    </p:spTree>
    <p:extLst>
      <p:ext uri="{BB962C8B-B14F-4D97-AF65-F5344CB8AC3E}">
        <p14:creationId xmlns:p14="http://schemas.microsoft.com/office/powerpoint/2010/main" val="3915318398"/>
      </p:ext>
    </p:extLst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412776"/>
            <a:ext cx="8533821" cy="4506404"/>
          </a:xfrm>
        </p:spPr>
      </p:pic>
    </p:spTree>
    <p:extLst>
      <p:ext uri="{BB962C8B-B14F-4D97-AF65-F5344CB8AC3E}">
        <p14:creationId xmlns:p14="http://schemas.microsoft.com/office/powerpoint/2010/main" val="640904612"/>
      </p:ext>
    </p:extLst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Characteristics of skilful movement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" y="1720850"/>
            <a:ext cx="8201025" cy="393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01661768"/>
      </p:ext>
    </p:extLst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635" y="2492896"/>
            <a:ext cx="8665615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38713866"/>
      </p:ext>
    </p:extLst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Characteristics of skilful movement</a:t>
            </a:r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42962" y="1663700"/>
            <a:ext cx="7458075" cy="404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99510599"/>
      </p:ext>
    </p:extLst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237" y="1700808"/>
            <a:ext cx="8772884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5638218"/>
      </p:ext>
    </p:extLst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Characteristics of skilful movement</a:t>
            </a:r>
          </a:p>
        </p:txBody>
      </p:sp>
      <p:pic>
        <p:nvPicPr>
          <p:cNvPr id="3" name="Content Placeholder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1012" y="2220912"/>
            <a:ext cx="8181975" cy="293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6837745"/>
      </p:ext>
    </p:extLst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7" y="1080384"/>
            <a:ext cx="7173417" cy="5300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58547886"/>
      </p:ext>
    </p:extLst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Characteristics of skilful movement</a:t>
            </a:r>
          </a:p>
        </p:txBody>
      </p:sp>
      <p:pic>
        <p:nvPicPr>
          <p:cNvPr id="39939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" y="2197100"/>
            <a:ext cx="8201025" cy="298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36109200"/>
      </p:ext>
    </p:extLst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09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238571"/>
            <a:ext cx="8015074" cy="4782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28413027"/>
      </p:ext>
    </p:extLst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Characteristics of skilful movement</a:t>
            </a:r>
          </a:p>
        </p:txBody>
      </p:sp>
      <p:pic>
        <p:nvPicPr>
          <p:cNvPr id="62467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" y="1782762"/>
            <a:ext cx="805815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72249025"/>
      </p:ext>
    </p:extLst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349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41928"/>
            <a:ext cx="8114274" cy="4363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57401541"/>
      </p:ext>
    </p:extLst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-2809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Characteristics of a skilful movement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63381"/>
            <a:ext cx="6045242" cy="5765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8019"/>
      </p:ext>
    </p:extLst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1318713"/>
            <a:ext cx="6684590" cy="5165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9448187"/>
      </p:ext>
    </p:extLst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Characteristics of a skilful movement </a:t>
            </a:r>
          </a:p>
        </p:txBody>
      </p:sp>
      <p:pic>
        <p:nvPicPr>
          <p:cNvPr id="276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6832"/>
            <a:ext cx="8494862" cy="360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6473601"/>
      </p:ext>
    </p:extLst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130" y="2132856"/>
            <a:ext cx="864812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7168371"/>
      </p:ext>
    </p:extLst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</a:t>
            </a:r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00808"/>
            <a:ext cx="8573937" cy="331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7984308"/>
      </p:ext>
    </p:extLst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989" y="2009978"/>
            <a:ext cx="8694703" cy="27151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9314629"/>
      </p:ext>
    </p:extLst>
  </p:cSld>
  <p:clrMapOvr>
    <a:masterClrMapping/>
  </p:clrMapOvr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28800"/>
            <a:ext cx="8577038" cy="35053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80033092"/>
      </p:ext>
    </p:extLst>
  </p:cSld>
  <p:clrMapOvr>
    <a:masterClrMapping/>
  </p:clrMapOvr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628800"/>
            <a:ext cx="5254448" cy="4221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6048402"/>
      </p:ext>
    </p:extLst>
  </p:cSld>
  <p:clrMapOvr>
    <a:masterClrMapping/>
  </p:clrMapOvr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</a:t>
            </a:r>
          </a:p>
        </p:txBody>
      </p:sp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628800"/>
            <a:ext cx="8216271" cy="4137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9557537"/>
      </p:ext>
    </p:extLst>
  </p:cSld>
  <p:clrMapOvr>
    <a:masterClrMapping/>
  </p:clrMapOvr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2399"/>
            <a:ext cx="6666731" cy="5182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79334653"/>
      </p:ext>
    </p:extLst>
  </p:cSld>
  <p:clrMapOvr>
    <a:masterClrMapping/>
  </p:clrMapOvr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Skill</a:t>
            </a:r>
          </a:p>
        </p:txBody>
      </p:sp>
      <p:pic>
        <p:nvPicPr>
          <p:cNvPr id="256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268760"/>
            <a:ext cx="6139278" cy="5249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6606754"/>
      </p:ext>
    </p:extLst>
  </p:cSld>
  <p:clrMapOvr>
    <a:masterClrMapping/>
  </p:clrMapOvr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66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88840"/>
            <a:ext cx="8403529" cy="3370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241955"/>
      </p:ext>
    </p:extLst>
  </p:cSld>
  <p:clrMapOvr>
    <a:masterClrMapping/>
  </p:clrMapOvr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Guidance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76872"/>
            <a:ext cx="8543905" cy="2498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8786676"/>
      </p:ext>
    </p:extLst>
  </p:cSld>
  <p:clrMapOvr>
    <a:masterClrMapping/>
  </p:clrMapOvr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950" y="1268760"/>
            <a:ext cx="4300314" cy="52370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8435722"/>
      </p:ext>
    </p:extLst>
  </p:cSld>
  <p:clrMapOvr>
    <a:masterClrMapping/>
  </p:clrMapOvr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Guidance </a:t>
            </a:r>
          </a:p>
        </p:txBody>
      </p:sp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132856"/>
            <a:ext cx="8500120" cy="2954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9235411"/>
      </p:ext>
    </p:extLst>
  </p:cSld>
  <p:clrMapOvr>
    <a:masterClrMapping/>
  </p:clrMapOvr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25" y="2348880"/>
            <a:ext cx="8440007" cy="1944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6782194"/>
      </p:ext>
    </p:extLst>
  </p:cSld>
  <p:clrMapOvr>
    <a:masterClrMapping/>
  </p:clrMapOvr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GB" dirty="0"/>
              <a:t>Guidance </a:t>
            </a:r>
          </a:p>
        </p:txBody>
      </p:sp>
      <p:pic>
        <p:nvPicPr>
          <p:cNvPr id="194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39048"/>
            <a:ext cx="6480720" cy="579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2533885"/>
      </p:ext>
    </p:extLst>
  </p:cSld>
  <p:clrMapOvr>
    <a:masterClrMapping/>
  </p:clrMapOvr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15416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638562"/>
            <a:ext cx="5328591" cy="6073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57776132"/>
      </p:ext>
    </p:extLst>
  </p:cSld>
  <p:clrMapOvr>
    <a:masterClrMapping/>
  </p:clrMapOvr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Guidance </a:t>
            </a:r>
          </a:p>
        </p:txBody>
      </p:sp>
      <p:pic>
        <p:nvPicPr>
          <p:cNvPr id="235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7112108" cy="43613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9815505"/>
      </p:ext>
    </p:extLst>
  </p:cSld>
  <p:clrMapOvr>
    <a:masterClrMapping/>
  </p:clrMapOvr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455176"/>
            <a:ext cx="7653225" cy="45252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4873685"/>
      </p:ext>
    </p:extLst>
  </p:cSld>
  <p:clrMapOvr>
    <a:masterClrMapping/>
  </p:clrMapOvr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492896"/>
            <a:ext cx="8229600" cy="1143000"/>
          </a:xfrm>
        </p:spPr>
        <p:txBody>
          <a:bodyPr/>
          <a:lstStyle/>
          <a:p>
            <a:r>
              <a:rPr lang="en-GB" dirty="0"/>
              <a:t>2.3 Health, fitness and well-being</a:t>
            </a:r>
          </a:p>
        </p:txBody>
      </p:sp>
    </p:spTree>
    <p:extLst>
      <p:ext uri="{BB962C8B-B14F-4D97-AF65-F5344CB8AC3E}">
        <p14:creationId xmlns:p14="http://schemas.microsoft.com/office/powerpoint/2010/main" val="2819499484"/>
      </p:ext>
    </p:extLst>
  </p:cSld>
  <p:clrMapOvr>
    <a:masterClrMapping/>
  </p:clrMapOvr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54200"/>
            <a:ext cx="82296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04867894"/>
      </p:ext>
    </p:extLst>
  </p:cSld>
  <p:clrMapOvr>
    <a:masterClrMapping/>
  </p:clrMapOvr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097" y="2708920"/>
            <a:ext cx="8788921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8655184"/>
      </p:ext>
    </p:extLst>
  </p:cSld>
  <p:clrMapOvr>
    <a:masterClrMapping/>
  </p:clrMapOvr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8294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40567"/>
            <a:ext cx="8229600" cy="24943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2451953"/>
      </p:ext>
    </p:extLst>
  </p:cSld>
  <p:clrMapOvr>
    <a:masterClrMapping/>
  </p:clrMapOvr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39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6346" y="1988840"/>
            <a:ext cx="8118995" cy="3384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6093286"/>
      </p:ext>
    </p:extLst>
  </p:cSld>
  <p:clrMapOvr>
    <a:masterClrMapping/>
  </p:clrMapOvr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6656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6250" y="1797050"/>
            <a:ext cx="8191500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79890989"/>
      </p:ext>
    </p:extLst>
  </p:cSld>
  <p:clrMapOvr>
    <a:masterClrMapping/>
  </p:clrMapOvr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6758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7" y="1340768"/>
            <a:ext cx="8260134" cy="4720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67324908"/>
      </p:ext>
    </p:extLst>
  </p:cSld>
  <p:clrMapOvr>
    <a:masterClrMapping/>
  </p:clrMapOvr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810" y="1720575"/>
            <a:ext cx="7554379" cy="3934374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</p:spTree>
    <p:extLst>
      <p:ext uri="{BB962C8B-B14F-4D97-AF65-F5344CB8AC3E}">
        <p14:creationId xmlns:p14="http://schemas.microsoft.com/office/powerpoint/2010/main" val="2177412501"/>
      </p:ext>
    </p:extLst>
  </p:cSld>
  <p:clrMapOvr>
    <a:masterClrMapping/>
  </p:clrMapOvr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844825"/>
            <a:ext cx="8229600" cy="3533952"/>
          </a:xfrm>
        </p:spPr>
      </p:pic>
    </p:spTree>
    <p:extLst>
      <p:ext uri="{BB962C8B-B14F-4D97-AF65-F5344CB8AC3E}">
        <p14:creationId xmlns:p14="http://schemas.microsoft.com/office/powerpoint/2010/main" val="2785179646"/>
      </p:ext>
    </p:extLst>
  </p:cSld>
  <p:clrMapOvr>
    <a:masterClrMapping/>
  </p:clrMapOvr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9809" y="1219200"/>
            <a:ext cx="7664382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37363991"/>
      </p:ext>
    </p:extLst>
  </p:cSld>
  <p:clrMapOvr>
    <a:masterClrMapping/>
  </p:clrMapOvr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505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5343" y="1700808"/>
            <a:ext cx="7762673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34785288"/>
      </p:ext>
    </p:extLst>
  </p:cSld>
  <p:clrMapOvr>
    <a:masterClrMapping/>
  </p:clrMapOvr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819984"/>
            <a:ext cx="8229600" cy="3735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30881265"/>
      </p:ext>
    </p:extLst>
  </p:cSld>
  <p:clrMapOvr>
    <a:masterClrMapping/>
  </p:clrMapOvr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349154"/>
            <a:ext cx="8618525" cy="4744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9438703"/>
      </p:ext>
    </p:extLst>
  </p:cSld>
  <p:clrMapOvr>
    <a:masterClrMapping/>
  </p:clrMapOvr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7680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78455"/>
            <a:ext cx="8229600" cy="421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94998243"/>
      </p:ext>
    </p:extLst>
  </p:cSld>
  <p:clrMapOvr>
    <a:masterClrMapping/>
  </p:clrMapOvr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78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9906" y="1844824"/>
            <a:ext cx="7997763" cy="3816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29321686"/>
      </p:ext>
    </p:extLst>
  </p:cSld>
  <p:clrMapOvr>
    <a:masterClrMapping/>
  </p:clrMapOvr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219200"/>
            <a:ext cx="8075240" cy="4937125"/>
          </a:xfrm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</p:spTree>
    <p:extLst>
      <p:ext uri="{BB962C8B-B14F-4D97-AF65-F5344CB8AC3E}">
        <p14:creationId xmlns:p14="http://schemas.microsoft.com/office/powerpoint/2010/main" val="1234455649"/>
      </p:ext>
    </p:extLst>
  </p:cSld>
  <p:clrMapOvr>
    <a:masterClrMapping/>
  </p:clrMapOvr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56792"/>
            <a:ext cx="8075240" cy="3528392"/>
          </a:xfrm>
        </p:spPr>
      </p:pic>
    </p:spTree>
    <p:extLst>
      <p:ext uri="{BB962C8B-B14F-4D97-AF65-F5344CB8AC3E}">
        <p14:creationId xmlns:p14="http://schemas.microsoft.com/office/powerpoint/2010/main" val="2785313721"/>
      </p:ext>
    </p:extLst>
  </p:cSld>
  <p:clrMapOvr>
    <a:masterClrMapping/>
  </p:clrMapOvr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0429" y="1219200"/>
            <a:ext cx="6923141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7206763"/>
      </p:ext>
    </p:extLst>
  </p:cSld>
  <p:clrMapOvr>
    <a:masterClrMapping/>
  </p:clrMapOvr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115455"/>
            <a:ext cx="6780880" cy="5265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43090660"/>
      </p:ext>
    </p:extLst>
  </p:cSld>
  <p:clrMapOvr>
    <a:masterClrMapping/>
  </p:clrMapOvr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358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492896"/>
            <a:ext cx="8594297" cy="2673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597970"/>
      </p:ext>
    </p:extLst>
  </p:cSld>
  <p:clrMapOvr>
    <a:masterClrMapping/>
  </p:clrMapOvr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608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102" y="1916832"/>
            <a:ext cx="8590898" cy="2645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5309466"/>
      </p:ext>
    </p:extLst>
  </p:cSld>
  <p:clrMapOvr>
    <a:masterClrMapping/>
  </p:clrMapOvr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diet</a:t>
            </a:r>
          </a:p>
        </p:txBody>
      </p:sp>
      <p:pic>
        <p:nvPicPr>
          <p:cNvPr id="368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7960198" cy="37445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27064424"/>
      </p:ext>
    </p:extLst>
  </p:cSld>
  <p:clrMapOvr>
    <a:masterClrMapping/>
  </p:clrMapOvr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48880"/>
            <a:ext cx="7103125" cy="1819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3572342"/>
      </p:ext>
    </p:extLst>
  </p:cSld>
  <p:clrMapOvr>
    <a:masterClrMapping/>
  </p:clrMapOvr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a diet</a:t>
            </a:r>
          </a:p>
        </p:txBody>
      </p:sp>
      <p:pic>
        <p:nvPicPr>
          <p:cNvPr id="4813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772816"/>
            <a:ext cx="7399672" cy="3428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9103178"/>
      </p:ext>
    </p:extLst>
  </p:cSld>
  <p:clrMapOvr>
    <a:masterClrMapping/>
  </p:clrMapOvr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120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677" y="2060848"/>
            <a:ext cx="8653212" cy="2810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697040"/>
      </p:ext>
    </p:extLst>
  </p:cSld>
  <p:clrMapOvr>
    <a:masterClrMapping/>
  </p:clrMapOvr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a diet </a:t>
            </a:r>
          </a:p>
        </p:txBody>
      </p:sp>
      <p:pic>
        <p:nvPicPr>
          <p:cNvPr id="573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268760"/>
            <a:ext cx="5815153" cy="5413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5833639"/>
      </p:ext>
    </p:extLst>
  </p:cSld>
  <p:clrMapOvr>
    <a:masterClrMapping/>
  </p:clrMapOvr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-243408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93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70416"/>
            <a:ext cx="4536504" cy="6113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2407558"/>
      </p:ext>
    </p:extLst>
  </p:cSld>
  <p:clrMapOvr>
    <a:masterClrMapping/>
  </p:clrMapOvr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Components of a diet</a:t>
            </a:r>
          </a:p>
        </p:txBody>
      </p:sp>
      <p:pic>
        <p:nvPicPr>
          <p:cNvPr id="542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772816"/>
            <a:ext cx="7003205" cy="4130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3715237"/>
      </p:ext>
    </p:extLst>
  </p:cSld>
  <p:clrMapOvr>
    <a:masterClrMapping/>
  </p:clrMapOvr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52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2"/>
            <a:ext cx="8841855" cy="34624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821915"/>
      </p:ext>
    </p:extLst>
  </p:cSld>
  <p:clrMapOvr>
    <a:masterClrMapping/>
  </p:clrMapOvr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921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437" y="1682750"/>
            <a:ext cx="7477125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14953427"/>
      </p:ext>
    </p:extLst>
  </p:cSld>
  <p:clrMapOvr>
    <a:masterClrMapping/>
  </p:clrMapOvr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402567"/>
            <a:ext cx="7686014" cy="4690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04254005"/>
      </p:ext>
    </p:extLst>
  </p:cSld>
  <p:clrMapOvr>
    <a:masterClrMapping/>
  </p:clrMapOvr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9728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9112" y="1863725"/>
            <a:ext cx="8105775" cy="364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03089399"/>
      </p:ext>
    </p:extLst>
  </p:cSld>
  <p:clrMapOvr>
    <a:masterClrMapping/>
  </p:clrMapOvr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9830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190737"/>
            <a:ext cx="6552727" cy="504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65923483"/>
      </p:ext>
    </p:extLst>
  </p:cSld>
  <p:clrMapOvr>
    <a:masterClrMapping/>
  </p:clrMapOvr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789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4862" y="1249362"/>
            <a:ext cx="7534275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06312707"/>
      </p:ext>
    </p:extLst>
  </p:cSld>
  <p:clrMapOvr>
    <a:masterClrMapping/>
  </p:clrMapOvr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043126"/>
            <a:ext cx="7886320" cy="52661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67001842"/>
      </p:ext>
    </p:extLst>
  </p:cSld>
  <p:clrMapOvr>
    <a:masterClrMapping/>
  </p:clrMapOvr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7885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523" y="1219200"/>
            <a:ext cx="7682954" cy="493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5577539"/>
      </p:ext>
    </p:extLst>
  </p:cSld>
  <p:clrMapOvr>
    <a:masterClrMapping/>
  </p:clrMapOvr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798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1052180"/>
            <a:ext cx="5544616" cy="5637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402093411"/>
      </p:ext>
    </p:extLst>
  </p:cSld>
  <p:clrMapOvr>
    <a:masterClrMapping/>
  </p:clrMapOvr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36911"/>
            <a:ext cx="8547604" cy="1742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83436920"/>
      </p:ext>
    </p:extLst>
  </p:cSld>
  <p:clrMapOvr>
    <a:masterClrMapping/>
  </p:clrMapOvr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916832"/>
            <a:ext cx="6543009" cy="3116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1236737"/>
      </p:ext>
    </p:extLst>
  </p:cSld>
  <p:clrMapOvr>
    <a:masterClrMapping/>
  </p:clrMapOvr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107" y="2705315"/>
            <a:ext cx="8683399" cy="1875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948250"/>
      </p:ext>
    </p:extLst>
  </p:cSld>
  <p:clrMapOvr>
    <a:masterClrMapping/>
  </p:clrMapOvr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72816"/>
            <a:ext cx="7649882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8594395"/>
      </p:ext>
    </p:extLst>
  </p:cSld>
  <p:clrMapOvr>
    <a:masterClrMapping/>
  </p:clrMapOvr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37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04864"/>
            <a:ext cx="8243246" cy="3342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8301342"/>
      </p:ext>
    </p:extLst>
  </p:cSld>
  <p:clrMapOvr>
    <a:masterClrMapping/>
  </p:clrMapOvr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19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484784"/>
            <a:ext cx="4891918" cy="4969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5615287"/>
      </p:ext>
    </p:extLst>
  </p:cSld>
  <p:clrMapOvr>
    <a:masterClrMapping/>
  </p:clrMapOvr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48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852936"/>
            <a:ext cx="8125378" cy="131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533073"/>
      </p:ext>
    </p:extLst>
  </p:cSld>
  <p:clrMapOvr>
    <a:masterClrMapping/>
  </p:clrMapOvr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301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060848"/>
            <a:ext cx="6231774" cy="2447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8595622"/>
      </p:ext>
    </p:extLst>
  </p:cSld>
  <p:clrMapOvr>
    <a:masterClrMapping/>
  </p:clrMapOvr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47369"/>
            <a:ext cx="7891564" cy="3559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9735721"/>
      </p:ext>
    </p:extLst>
  </p:cSld>
  <p:clrMapOvr>
    <a:masterClrMapping/>
  </p:clrMapOvr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</a:t>
            </a:r>
          </a:p>
        </p:txBody>
      </p:sp>
      <p:pic>
        <p:nvPicPr>
          <p:cNvPr id="440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76872"/>
            <a:ext cx="6974925" cy="2372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2391740"/>
      </p:ext>
    </p:extLst>
  </p:cSld>
  <p:clrMapOvr>
    <a:masterClrMapping/>
  </p:clrMapOvr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389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44824"/>
            <a:ext cx="8112535" cy="4032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694195"/>
      </p:ext>
    </p:extLst>
  </p:cSld>
  <p:clrMapOvr>
    <a:masterClrMapping/>
  </p:clrMapOvr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-30297"/>
            <a:ext cx="8229600" cy="1143000"/>
          </a:xfrm>
        </p:spPr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4505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852232"/>
            <a:ext cx="4968552" cy="58316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225685"/>
      </p:ext>
    </p:extLst>
  </p:cSld>
  <p:clrMapOvr>
    <a:masterClrMapping/>
  </p:clrMapOvr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</a:t>
            </a:r>
          </a:p>
        </p:txBody>
      </p:sp>
      <p:pic>
        <p:nvPicPr>
          <p:cNvPr id="4915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204864"/>
            <a:ext cx="7282304" cy="2825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0031929"/>
      </p:ext>
    </p:extLst>
  </p:cSld>
  <p:clrMapOvr>
    <a:masterClrMapping/>
  </p:clrMapOvr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22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204864"/>
            <a:ext cx="8375262" cy="2342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744151"/>
      </p:ext>
    </p:extLst>
  </p:cSld>
  <p:clrMapOvr>
    <a:masterClrMapping/>
  </p:clrMapOvr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 </a:t>
            </a:r>
          </a:p>
        </p:txBody>
      </p:sp>
      <p:pic>
        <p:nvPicPr>
          <p:cNvPr id="501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700808"/>
            <a:ext cx="6995787" cy="37197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15696281"/>
      </p:ext>
    </p:extLst>
  </p:cSld>
  <p:clrMapOvr>
    <a:masterClrMapping/>
  </p:clrMapOvr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32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013" y="1988840"/>
            <a:ext cx="8911428" cy="3438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63379551"/>
      </p:ext>
    </p:extLst>
  </p:cSld>
  <p:clrMapOvr>
    <a:masterClrMapping/>
  </p:clrMapOvr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Healthy lifestyles </a:t>
            </a:r>
          </a:p>
        </p:txBody>
      </p:sp>
      <p:pic>
        <p:nvPicPr>
          <p:cNvPr id="563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423" y="2060848"/>
            <a:ext cx="8138047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42359484"/>
      </p:ext>
    </p:extLst>
  </p:cSld>
  <p:clrMapOvr>
    <a:masterClrMapping/>
  </p:clrMapOvr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Answer </a:t>
            </a:r>
          </a:p>
        </p:txBody>
      </p:sp>
      <p:pic>
        <p:nvPicPr>
          <p:cNvPr id="583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484784"/>
            <a:ext cx="6763220" cy="3899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1760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4FFDDEA59E7F428F2BD661CB266771" ma:contentTypeVersion="21" ma:contentTypeDescription="Create a new document." ma:contentTypeScope="" ma:versionID="f2dcb2ade5d2d0286c5e82473d16e15d">
  <xsd:schema xmlns:xsd="http://www.w3.org/2001/XMLSchema" xmlns:xs="http://www.w3.org/2001/XMLSchema" xmlns:p="http://schemas.microsoft.com/office/2006/metadata/properties" xmlns:ns2="16a120c9-c7b0-42f6-9715-5d69fcf07967" xmlns:ns3="1ef538be-53bb-4196-bdb8-20647605b748" targetNamespace="http://schemas.microsoft.com/office/2006/metadata/properties" ma:root="true" ma:fieldsID="16be7a937e4043558c755b758384b633" ns2:_="" ns3:_="">
    <xsd:import namespace="16a120c9-c7b0-42f6-9715-5d69fcf07967"/>
    <xsd:import namespace="1ef538be-53bb-4196-bdb8-20647605b748"/>
    <xsd:element name="properties">
      <xsd:complexType>
        <xsd:sequence>
          <xsd:element name="documentManagement">
            <xsd:complexType>
              <xsd:all>
                <xsd:element ref="ns2:md7cb7e931e3455ea9d26685a6e7c5b9" minOccurs="0"/>
                <xsd:element ref="ns2:TaxCatchAll" minOccurs="0"/>
                <xsd:element ref="ns2:mb6e640a282544139d48fde1c8cf512d" minOccurs="0"/>
                <xsd:element ref="ns2:cff5830271fd4f9d9ea1afcd8e244d1b" minOccurs="0"/>
                <xsd:element ref="ns2:g274684d5ef944458a82a63b871e60a3" minOccurs="0"/>
                <xsd:element ref="ns2:PersonalIdentificationData" minOccurs="0"/>
                <xsd:element ref="ns2:KeyStage" minOccurs="0"/>
                <xsd:element ref="ns2:Year" minOccurs="0"/>
                <xsd:element ref="ns2:Lesson" minOccurs="0"/>
                <xsd:element ref="ns2:CustomTags" minOccurs="0"/>
                <xsd:element ref="ns2:CurriculumSubject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MediaServiceSearchProperties" minOccurs="0"/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a120c9-c7b0-42f6-9715-5d69fcf07967" elementFormDefault="qualified">
    <xsd:import namespace="http://schemas.microsoft.com/office/2006/documentManagement/types"/>
    <xsd:import namespace="http://schemas.microsoft.com/office/infopath/2007/PartnerControls"/>
    <xsd:element name="md7cb7e931e3455ea9d26685a6e7c5b9" ma:index="9" nillable="true" ma:taxonomy="true" ma:internalName="md7cb7e931e3455ea9d26685a6e7c5b9" ma:taxonomyFieldName="Topic" ma:displayName="Topic" ma:fieldId="{6d7cb7e9-31e3-455e-a9d2-6685a6e7c5b9}" ma:sspId="d1e1aebe-9980-4bd8-bca9-3cd8b19c1a26" ma:termSetId="9678a892-84f9-4c3c-8756-75b188dbcc7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18ad1756-1383-48c0-baf0-7c57d82c7e00}" ma:internalName="TaxCatchAll" ma:showField="CatchAllData" ma:web="16a120c9-c7b0-42f6-9715-5d69fcf0796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b6e640a282544139d48fde1c8cf512d" ma:index="12" nillable="true" ma:taxonomy="true" ma:internalName="mb6e640a282544139d48fde1c8cf512d" ma:taxonomyFieldName="Exam_x0020_Board" ma:displayName="Exam Board" ma:fieldId="{6b6e640a-2825-4413-9d48-fde1c8cf512d}" ma:sspId="d1e1aebe-9980-4bd8-bca9-3cd8b19c1a26" ma:termSetId="619b3dc5-ea72-4c2e-8efa-8eba83f422e2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cff5830271fd4f9d9ea1afcd8e244d1b" ma:index="14" nillable="true" ma:taxonomy="true" ma:internalName="cff5830271fd4f9d9ea1afcd8e244d1b" ma:taxonomyFieldName="Week" ma:displayName="Week" ma:fieldId="{cff58302-71fd-4f9d-9ea1-afcd8e244d1b}" ma:sspId="d1e1aebe-9980-4bd8-bca9-3cd8b19c1a26" ma:termSetId="f06ce2b7-dfeb-433c-83e6-2a5dbf15b62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g274684d5ef944458a82a63b871e60a3" ma:index="16" nillable="true" ma:taxonomy="true" ma:internalName="g274684d5ef944458a82a63b871e60a3" ma:taxonomyFieldName="Term" ma:displayName="Term" ma:fieldId="{0274684d-5ef9-4445-8a82-a63b871e60a3}" ma:sspId="d1e1aebe-9980-4bd8-bca9-3cd8b19c1a26" ma:termSetId="05d9f055-0815-4565-bbad-0edf70278ed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PersonalIdentificationData" ma:index="17" nillable="true" ma:displayName="Personal Identification Data" ma:internalName="Personal_x0020_Identification_x0020_Data">
      <xsd:simpleType>
        <xsd:restriction base="dms:Choice">
          <xsd:enumeration value="No"/>
          <xsd:enumeration value="Yes"/>
        </xsd:restriction>
      </xsd:simpleType>
    </xsd:element>
    <xsd:element name="KeyStage" ma:index="18" nillable="true" ma:displayName="Key Stage" ma:internalName="Key_x0020_Stage">
      <xsd:simpleType>
        <xsd:restriction base="dms:Text"/>
      </xsd:simpleType>
    </xsd:element>
    <xsd:element name="Year" ma:index="19" nillable="true" ma:displayName="Year" ma:internalName="Year">
      <xsd:simpleType>
        <xsd:restriction base="dms:Text"/>
      </xsd:simpleType>
    </xsd:element>
    <xsd:element name="Lesson" ma:index="20" nillable="true" ma:displayName="Lesson" ma:internalName="Lesson">
      <xsd:simpleType>
        <xsd:restriction base="dms:Text"/>
      </xsd:simpleType>
    </xsd:element>
    <xsd:element name="CustomTags" ma:index="21" nillable="true" ma:displayName="Custom Tags" ma:internalName="Custom_x0020_Tags">
      <xsd:simpleType>
        <xsd:restriction base="dms:Text"/>
      </xsd:simpleType>
    </xsd:element>
    <xsd:element name="CurriculumSubject" ma:index="22" nillable="true" ma:displayName="Curriculum Subject" ma:default="P E" ma:internalName="Curriculum_x0020_Subject">
      <xsd:simpleType>
        <xsd:restriction base="dms:Text"/>
      </xsd:simpleType>
    </xsd:element>
    <xsd:element name="SharedWithUsers" ma:index="2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ef538be-53bb-4196-bdb8-20647605b7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2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2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2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6a120c9-c7b0-42f6-9715-5d69fcf07967" xsi:nil="true"/>
    <PersonalIdentificationData xmlns="16a120c9-c7b0-42f6-9715-5d69fcf07967" xsi:nil="true"/>
    <g274684d5ef944458a82a63b871e60a3 xmlns="16a120c9-c7b0-42f6-9715-5d69fcf07967">
      <Terms xmlns="http://schemas.microsoft.com/office/infopath/2007/PartnerControls"/>
    </g274684d5ef944458a82a63b871e60a3>
    <cff5830271fd4f9d9ea1afcd8e244d1b xmlns="16a120c9-c7b0-42f6-9715-5d69fcf07967">
      <Terms xmlns="http://schemas.microsoft.com/office/infopath/2007/PartnerControls"/>
    </cff5830271fd4f9d9ea1afcd8e244d1b>
    <KeyStage xmlns="16a120c9-c7b0-42f6-9715-5d69fcf07967" xsi:nil="true"/>
    <CustomTags xmlns="16a120c9-c7b0-42f6-9715-5d69fcf07967" xsi:nil="true"/>
    <CurriculumSubject xmlns="16a120c9-c7b0-42f6-9715-5d69fcf07967">P E</CurriculumSubject>
    <mb6e640a282544139d48fde1c8cf512d xmlns="16a120c9-c7b0-42f6-9715-5d69fcf07967">
      <Terms xmlns="http://schemas.microsoft.com/office/infopath/2007/PartnerControls"/>
    </mb6e640a282544139d48fde1c8cf512d>
    <md7cb7e931e3455ea9d26685a6e7c5b9 xmlns="16a120c9-c7b0-42f6-9715-5d69fcf07967">
      <Terms xmlns="http://schemas.microsoft.com/office/infopath/2007/PartnerControls"/>
    </md7cb7e931e3455ea9d26685a6e7c5b9>
    <Year xmlns="16a120c9-c7b0-42f6-9715-5d69fcf07967" xsi:nil="true"/>
    <Lesson xmlns="16a120c9-c7b0-42f6-9715-5d69fcf07967" xsi:nil="true"/>
  </documentManagement>
</p:properties>
</file>

<file path=customXml/itemProps1.xml><?xml version="1.0" encoding="utf-8"?>
<ds:datastoreItem xmlns:ds="http://schemas.openxmlformats.org/officeDocument/2006/customXml" ds:itemID="{2E3050F7-683E-42A9-AB48-D633F71D7460}"/>
</file>

<file path=customXml/itemProps2.xml><?xml version="1.0" encoding="utf-8"?>
<ds:datastoreItem xmlns:ds="http://schemas.openxmlformats.org/officeDocument/2006/customXml" ds:itemID="{E186A026-7045-4613-9F5B-5C95E3B73FF4}"/>
</file>

<file path=customXml/itemProps3.xml><?xml version="1.0" encoding="utf-8"?>
<ds:datastoreItem xmlns:ds="http://schemas.openxmlformats.org/officeDocument/2006/customXml" ds:itemID="{FA67A282-3B04-4855-9148-717B3ED8E415}"/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412</Words>
  <Application>Microsoft Office PowerPoint</Application>
  <PresentationFormat>On-screen Show (4:3)</PresentationFormat>
  <Paragraphs>214</Paragraphs>
  <Slides>213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213</vt:i4>
      </vt:variant>
    </vt:vector>
  </HeadingPairs>
  <TitlesOfParts>
    <vt:vector size="214" baseType="lpstr">
      <vt:lpstr>Office Theme</vt:lpstr>
      <vt:lpstr>Paper 2- Socio-cultural Issues and Sports Psychology </vt:lpstr>
      <vt:lpstr>2.2.a Engagement patterns of different social groups in physical activities and sports</vt:lpstr>
      <vt:lpstr>Factors affecting participation and performance</vt:lpstr>
      <vt:lpstr>Answers</vt:lpstr>
      <vt:lpstr>Factors affecting participation and performance</vt:lpstr>
      <vt:lpstr>Answer</vt:lpstr>
      <vt:lpstr>Factors affecting participation and performance</vt:lpstr>
      <vt:lpstr>Answer</vt:lpstr>
      <vt:lpstr>Factors affecting participation and performance</vt:lpstr>
      <vt:lpstr>Answer</vt:lpstr>
      <vt:lpstr>Factors affecting participation and performance</vt:lpstr>
      <vt:lpstr>Answer </vt:lpstr>
      <vt:lpstr>Factors affecting participation and performance</vt:lpstr>
      <vt:lpstr>Answer </vt:lpstr>
      <vt:lpstr>Factors affecting participation and performance</vt:lpstr>
      <vt:lpstr>Answer</vt:lpstr>
      <vt:lpstr>Factors affecting participation and performance</vt:lpstr>
      <vt:lpstr>Answer </vt:lpstr>
      <vt:lpstr>Factors affecting participation and performance</vt:lpstr>
      <vt:lpstr>Answer</vt:lpstr>
      <vt:lpstr>Factors affecting participation and performance</vt:lpstr>
      <vt:lpstr>Answer</vt:lpstr>
      <vt:lpstr>Factors affecting participation and performance</vt:lpstr>
      <vt:lpstr>Answer</vt:lpstr>
      <vt:lpstr>Factors affecting participation and performance</vt:lpstr>
      <vt:lpstr>Answer</vt:lpstr>
      <vt:lpstr>Factors affecting participation and performance</vt:lpstr>
      <vt:lpstr>Answer</vt:lpstr>
      <vt:lpstr>2.1.b. Commercialisation of physical activity and sport</vt:lpstr>
      <vt:lpstr>Commercialisation</vt:lpstr>
      <vt:lpstr>Answer</vt:lpstr>
      <vt:lpstr>Commercialisation</vt:lpstr>
      <vt:lpstr>Answer</vt:lpstr>
      <vt:lpstr>Commercialisation</vt:lpstr>
      <vt:lpstr>Commercialisation</vt:lpstr>
      <vt:lpstr>Answer</vt:lpstr>
      <vt:lpstr>Commercialisation</vt:lpstr>
      <vt:lpstr>Answer </vt:lpstr>
      <vt:lpstr>Commercialisation</vt:lpstr>
      <vt:lpstr>Answer </vt:lpstr>
      <vt:lpstr>Commercialisation</vt:lpstr>
      <vt:lpstr>Answer </vt:lpstr>
      <vt:lpstr>Commercialisation</vt:lpstr>
      <vt:lpstr>Answer </vt:lpstr>
      <vt:lpstr>Commercialisation</vt:lpstr>
      <vt:lpstr>Answer </vt:lpstr>
      <vt:lpstr>Commercialisation</vt:lpstr>
      <vt:lpstr>Answer </vt:lpstr>
      <vt:lpstr>2.1.c. Ethical and socio-cultural issues in physical activity and sport</vt:lpstr>
      <vt:lpstr>Ethics in Sport</vt:lpstr>
      <vt:lpstr>Answers</vt:lpstr>
      <vt:lpstr>Answer</vt:lpstr>
      <vt:lpstr>Ethics in Sport</vt:lpstr>
      <vt:lpstr>Ethics in Sport</vt:lpstr>
      <vt:lpstr>Answer</vt:lpstr>
      <vt:lpstr>Ethics in Sport</vt:lpstr>
      <vt:lpstr>Answer</vt:lpstr>
      <vt:lpstr>Ethics in Sport</vt:lpstr>
      <vt:lpstr>Answer</vt:lpstr>
      <vt:lpstr>Ethics in Sport</vt:lpstr>
      <vt:lpstr>Answer </vt:lpstr>
      <vt:lpstr>Ethics in Sport</vt:lpstr>
      <vt:lpstr>Answer </vt:lpstr>
      <vt:lpstr>Ethics in Sport</vt:lpstr>
      <vt:lpstr>Answer </vt:lpstr>
      <vt:lpstr>Ethics in Sport</vt:lpstr>
      <vt:lpstr>Answer </vt:lpstr>
      <vt:lpstr>Ethics in Sport</vt:lpstr>
      <vt:lpstr>Answer </vt:lpstr>
      <vt:lpstr>Ethics </vt:lpstr>
      <vt:lpstr>Answer</vt:lpstr>
      <vt:lpstr>Ethics</vt:lpstr>
      <vt:lpstr>Answer</vt:lpstr>
      <vt:lpstr>Ethics</vt:lpstr>
      <vt:lpstr>Answer </vt:lpstr>
      <vt:lpstr>Ethics</vt:lpstr>
      <vt:lpstr>Answer</vt:lpstr>
      <vt:lpstr>Ethics</vt:lpstr>
      <vt:lpstr>Answer</vt:lpstr>
      <vt:lpstr>Drugs</vt:lpstr>
      <vt:lpstr>Answers</vt:lpstr>
      <vt:lpstr>Drugs</vt:lpstr>
      <vt:lpstr>Answer</vt:lpstr>
      <vt:lpstr>Drugs</vt:lpstr>
      <vt:lpstr>Answer</vt:lpstr>
      <vt:lpstr>Answer</vt:lpstr>
      <vt:lpstr>Drugs</vt:lpstr>
      <vt:lpstr>Drugs</vt:lpstr>
      <vt:lpstr>Answer</vt:lpstr>
      <vt:lpstr>Drugs</vt:lpstr>
      <vt:lpstr>Answer</vt:lpstr>
      <vt:lpstr>Drugs</vt:lpstr>
      <vt:lpstr>Answer</vt:lpstr>
      <vt:lpstr>2.2 Sports psychology</vt:lpstr>
      <vt:lpstr>Feedback</vt:lpstr>
      <vt:lpstr>Answer</vt:lpstr>
      <vt:lpstr>Feedback</vt:lpstr>
      <vt:lpstr>Answer</vt:lpstr>
      <vt:lpstr>Feedback</vt:lpstr>
      <vt:lpstr>Answer</vt:lpstr>
      <vt:lpstr>Feedback</vt:lpstr>
      <vt:lpstr>Answer</vt:lpstr>
      <vt:lpstr>Feedback</vt:lpstr>
      <vt:lpstr>Answer</vt:lpstr>
      <vt:lpstr>Goal setting</vt:lpstr>
      <vt:lpstr>Answer</vt:lpstr>
      <vt:lpstr>Goal setting</vt:lpstr>
      <vt:lpstr>Answer</vt:lpstr>
      <vt:lpstr>Goal Setting</vt:lpstr>
      <vt:lpstr>Answer</vt:lpstr>
      <vt:lpstr>Goal setting</vt:lpstr>
      <vt:lpstr>Answer</vt:lpstr>
      <vt:lpstr>Goal setting</vt:lpstr>
      <vt:lpstr>Answer </vt:lpstr>
      <vt:lpstr>Mental preparation</vt:lpstr>
      <vt:lpstr>Answer</vt:lpstr>
      <vt:lpstr>Mental preparation</vt:lpstr>
      <vt:lpstr>Answer</vt:lpstr>
      <vt:lpstr>Mental preparation</vt:lpstr>
      <vt:lpstr>Answer</vt:lpstr>
      <vt:lpstr>Mental preparation</vt:lpstr>
      <vt:lpstr>Answer</vt:lpstr>
      <vt:lpstr>Mental Preparation</vt:lpstr>
      <vt:lpstr>Answer </vt:lpstr>
      <vt:lpstr>Mental preparation </vt:lpstr>
      <vt:lpstr>Answer</vt:lpstr>
      <vt:lpstr>Characteristics of skilful movement</vt:lpstr>
      <vt:lpstr>Answers</vt:lpstr>
      <vt:lpstr>Characteristics of skilful movement</vt:lpstr>
      <vt:lpstr>Answer</vt:lpstr>
      <vt:lpstr>Characteristics of skilful movement</vt:lpstr>
      <vt:lpstr>Answer</vt:lpstr>
      <vt:lpstr>Characteristics of skilful movement</vt:lpstr>
      <vt:lpstr>Answer</vt:lpstr>
      <vt:lpstr>Characteristics of skilful movement</vt:lpstr>
      <vt:lpstr>Answer</vt:lpstr>
      <vt:lpstr>Characteristics of skilful movement</vt:lpstr>
      <vt:lpstr>Answer</vt:lpstr>
      <vt:lpstr>Characteristics of a skilful movement</vt:lpstr>
      <vt:lpstr>Answer </vt:lpstr>
      <vt:lpstr>Characteristics of a skilful movement </vt:lpstr>
      <vt:lpstr>Answer </vt:lpstr>
      <vt:lpstr>Skill</vt:lpstr>
      <vt:lpstr>Answer </vt:lpstr>
      <vt:lpstr>Skill</vt:lpstr>
      <vt:lpstr>Answer </vt:lpstr>
      <vt:lpstr>Skill</vt:lpstr>
      <vt:lpstr>Answer </vt:lpstr>
      <vt:lpstr>Skill</vt:lpstr>
      <vt:lpstr>Answer </vt:lpstr>
      <vt:lpstr>Guidance </vt:lpstr>
      <vt:lpstr>Answer </vt:lpstr>
      <vt:lpstr>Guidance </vt:lpstr>
      <vt:lpstr>Answer </vt:lpstr>
      <vt:lpstr>Guidance </vt:lpstr>
      <vt:lpstr>Answer </vt:lpstr>
      <vt:lpstr>Guidance </vt:lpstr>
      <vt:lpstr>Answer </vt:lpstr>
      <vt:lpstr>2.3 Health, fitness and well-being</vt:lpstr>
      <vt:lpstr>Components of diet</vt:lpstr>
      <vt:lpstr>Answer</vt:lpstr>
      <vt:lpstr>Components of diet</vt:lpstr>
      <vt:lpstr>Answer</vt:lpstr>
      <vt:lpstr>Components of diet</vt:lpstr>
      <vt:lpstr>Answer</vt:lpstr>
      <vt:lpstr>Components of diet</vt:lpstr>
      <vt:lpstr>Answers</vt:lpstr>
      <vt:lpstr>Components of diet</vt:lpstr>
      <vt:lpstr>Answer</vt:lpstr>
      <vt:lpstr>Components of diet</vt:lpstr>
      <vt:lpstr>Answer</vt:lpstr>
      <vt:lpstr>Components of diet</vt:lpstr>
      <vt:lpstr>Answer</vt:lpstr>
      <vt:lpstr>Components of diet</vt:lpstr>
      <vt:lpstr>Answers</vt:lpstr>
      <vt:lpstr>Components of diet</vt:lpstr>
      <vt:lpstr>Answer</vt:lpstr>
      <vt:lpstr>Components of diet</vt:lpstr>
      <vt:lpstr>Answer </vt:lpstr>
      <vt:lpstr>Components of diet</vt:lpstr>
      <vt:lpstr>Answer </vt:lpstr>
      <vt:lpstr>Components of a diet</vt:lpstr>
      <vt:lpstr>Answer </vt:lpstr>
      <vt:lpstr>Components of a diet </vt:lpstr>
      <vt:lpstr>Answer </vt:lpstr>
      <vt:lpstr>Components of a diet</vt:lpstr>
      <vt:lpstr>Answer </vt:lpstr>
      <vt:lpstr>Healthy lifestyles</vt:lpstr>
      <vt:lpstr>Answer</vt:lpstr>
      <vt:lpstr>Healthy lifestyles</vt:lpstr>
      <vt:lpstr>Answer</vt:lpstr>
      <vt:lpstr>Healthy lifestyles</vt:lpstr>
      <vt:lpstr>Answer</vt:lpstr>
      <vt:lpstr>Healthy lifestyles</vt:lpstr>
      <vt:lpstr>Answer</vt:lpstr>
      <vt:lpstr>Healthy lifestyles</vt:lpstr>
      <vt:lpstr>Answer </vt:lpstr>
      <vt:lpstr>Healthy lifestyles</vt:lpstr>
      <vt:lpstr>Answer</vt:lpstr>
      <vt:lpstr>Healthy lifestyles</vt:lpstr>
      <vt:lpstr>Answer</vt:lpstr>
      <vt:lpstr>Healthy lifestyles</vt:lpstr>
      <vt:lpstr>Answer</vt:lpstr>
      <vt:lpstr>Healthy lifestyles</vt:lpstr>
      <vt:lpstr>Answer</vt:lpstr>
      <vt:lpstr>Healthy lifestyles</vt:lpstr>
      <vt:lpstr>Answer </vt:lpstr>
      <vt:lpstr>Healthy lifestyles</vt:lpstr>
      <vt:lpstr>Answer </vt:lpstr>
      <vt:lpstr>Healthy lifestyles </vt:lpstr>
      <vt:lpstr>Answer </vt:lpstr>
      <vt:lpstr>Healthy lifestyles </vt:lpstr>
      <vt:lpstr>Answer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Paper 2- Socio-cultural Issues and Sports Psychology </dc:title>
  <dc:creator>Nicola Harrison</dc:creator>
  <cp:lastModifiedBy>Nicola Harrison</cp:lastModifiedBy>
  <cp:revision>51</cp:revision>
  <dcterms:created xsi:type="dcterms:W3CDTF">2016-11-21T21:16:54Z</dcterms:created>
  <dcterms:modified xsi:type="dcterms:W3CDTF">2023-11-17T09:27:39Z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0x010100F34FFDDEA59E7F428F2BD661CB266771</vt:lpwstr>
  </property>
</Properties>
</file>