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slides/slide184.xml" ContentType="application/vnd.openxmlformats-officedocument.presentationml.slide+xml"/>
  <Override PartName="/ppt/slides/slide185.xml" ContentType="application/vnd.openxmlformats-officedocument.presentationml.slide+xml"/>
  <Override PartName="/ppt/slides/slide186.xml" ContentType="application/vnd.openxmlformats-officedocument.presentationml.slide+xml"/>
  <Override PartName="/ppt/slides/slide187.xml" ContentType="application/vnd.openxmlformats-officedocument.presentationml.slide+xml"/>
  <Override PartName="/ppt/slides/slide188.xml" ContentType="application/vnd.openxmlformats-officedocument.presentationml.slide+xml"/>
  <Override PartName="/ppt/slides/slide189.xml" ContentType="application/vnd.openxmlformats-officedocument.presentationml.slide+xml"/>
  <Override PartName="/ppt/slides/slide190.xml" ContentType="application/vnd.openxmlformats-officedocument.presentationml.slide+xml"/>
  <Override PartName="/ppt/slides/slide191.xml" ContentType="application/vnd.openxmlformats-officedocument.presentationml.slide+xml"/>
  <Override PartName="/ppt/slides/slide192.xml" ContentType="application/vnd.openxmlformats-officedocument.presentationml.slide+xml"/>
  <Override PartName="/ppt/slides/slide193.xml" ContentType="application/vnd.openxmlformats-officedocument.presentationml.slide+xml"/>
  <Override PartName="/ppt/slides/slide194.xml" ContentType="application/vnd.openxmlformats-officedocument.presentationml.slide+xml"/>
  <Override PartName="/ppt/slides/slide195.xml" ContentType="application/vnd.openxmlformats-officedocument.presentationml.slide+xml"/>
  <Override PartName="/ppt/slides/slide196.xml" ContentType="application/vnd.openxmlformats-officedocument.presentationml.slide+xml"/>
  <Override PartName="/ppt/slides/slide197.xml" ContentType="application/vnd.openxmlformats-officedocument.presentationml.slide+xml"/>
  <Override PartName="/ppt/slides/slide198.xml" ContentType="application/vnd.openxmlformats-officedocument.presentationml.slide+xml"/>
  <Override PartName="/ppt/slides/slide199.xml" ContentType="application/vnd.openxmlformats-officedocument.presentationml.slide+xml"/>
  <Override PartName="/ppt/slides/slide200.xml" ContentType="application/vnd.openxmlformats-officedocument.presentationml.slide+xml"/>
  <Override PartName="/ppt/slides/slide201.xml" ContentType="application/vnd.openxmlformats-officedocument.presentationml.slide+xml"/>
  <Override PartName="/ppt/slides/slide202.xml" ContentType="application/vnd.openxmlformats-officedocument.presentationml.slide+xml"/>
  <Override PartName="/ppt/slides/slide203.xml" ContentType="application/vnd.openxmlformats-officedocument.presentationml.slide+xml"/>
  <Override PartName="/ppt/slides/slide204.xml" ContentType="application/vnd.openxmlformats-officedocument.presentationml.slide+xml"/>
  <Override PartName="/ppt/slides/slide205.xml" ContentType="application/vnd.openxmlformats-officedocument.presentationml.slide+xml"/>
  <Override PartName="/ppt/slides/slide206.xml" ContentType="application/vnd.openxmlformats-officedocument.presentationml.slide+xml"/>
  <Override PartName="/ppt/slides/slide207.xml" ContentType="application/vnd.openxmlformats-officedocument.presentationml.slide+xml"/>
  <Override PartName="/ppt/slides/slide208.xml" ContentType="application/vnd.openxmlformats-officedocument.presentationml.slide+xml"/>
  <Override PartName="/ppt/slides/slide209.xml" ContentType="application/vnd.openxmlformats-officedocument.presentationml.slide+xml"/>
  <Override PartName="/ppt/slides/slide210.xml" ContentType="application/vnd.openxmlformats-officedocument.presentationml.slide+xml"/>
  <Override PartName="/ppt/slides/slide211.xml" ContentType="application/vnd.openxmlformats-officedocument.presentationml.slide+xml"/>
  <Override PartName="/ppt/slides/slide212.xml" ContentType="application/vnd.openxmlformats-officedocument.presentationml.slide+xml"/>
  <Override PartName="/ppt/slides/slide213.xml" ContentType="application/vnd.openxmlformats-officedocument.presentationml.slide+xml"/>
  <Override PartName="/ppt/slides/slide214.xml" ContentType="application/vnd.openxmlformats-officedocument.presentationml.slide+xml"/>
  <Override PartName="/ppt/slides/slide215.xml" ContentType="application/vnd.openxmlformats-officedocument.presentationml.slide+xml"/>
  <Override PartName="/ppt/slides/slide216.xml" ContentType="application/vnd.openxmlformats-officedocument.presentationml.slide+xml"/>
  <Override PartName="/ppt/slides/slide217.xml" ContentType="application/vnd.openxmlformats-officedocument.presentationml.slide+xml"/>
  <Override PartName="/ppt/slides/slide218.xml" ContentType="application/vnd.openxmlformats-officedocument.presentationml.slide+xml"/>
  <Override PartName="/ppt/slides/slide219.xml" ContentType="application/vnd.openxmlformats-officedocument.presentationml.slide+xml"/>
  <Override PartName="/ppt/slides/slide220.xml" ContentType="application/vnd.openxmlformats-officedocument.presentationml.slide+xml"/>
  <Override PartName="/ppt/slides/slide221.xml" ContentType="application/vnd.openxmlformats-officedocument.presentationml.slide+xml"/>
  <Override PartName="/ppt/slides/slide222.xml" ContentType="application/vnd.openxmlformats-officedocument.presentationml.slide+xml"/>
  <Override PartName="/ppt/slides/slide223.xml" ContentType="application/vnd.openxmlformats-officedocument.presentationml.slide+xml"/>
  <Override PartName="/ppt/slides/slide224.xml" ContentType="application/vnd.openxmlformats-officedocument.presentationml.slide+xml"/>
  <Override PartName="/ppt/slides/slide225.xml" ContentType="application/vnd.openxmlformats-officedocument.presentationml.slide+xml"/>
  <Override PartName="/ppt/slides/slide226.xml" ContentType="application/vnd.openxmlformats-officedocument.presentationml.slide+xml"/>
  <Override PartName="/ppt/slides/slide227.xml" ContentType="application/vnd.openxmlformats-officedocument.presentationml.slide+xml"/>
  <Override PartName="/ppt/slides/slide228.xml" ContentType="application/vnd.openxmlformats-officedocument.presentationml.slide+xml"/>
  <Override PartName="/ppt/slides/slide229.xml" ContentType="application/vnd.openxmlformats-officedocument.presentationml.slide+xml"/>
  <Override PartName="/ppt/slides/slide2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66" r:id="rId7"/>
    <p:sldId id="267" r:id="rId8"/>
    <p:sldId id="268" r:id="rId9"/>
    <p:sldId id="269" r:id="rId10"/>
    <p:sldId id="270" r:id="rId11"/>
    <p:sldId id="271" r:id="rId12"/>
    <p:sldId id="278" r:id="rId13"/>
    <p:sldId id="279" r:id="rId14"/>
    <p:sldId id="284" r:id="rId15"/>
    <p:sldId id="285" r:id="rId16"/>
    <p:sldId id="288" r:id="rId17"/>
    <p:sldId id="289" r:id="rId18"/>
    <p:sldId id="290" r:id="rId19"/>
    <p:sldId id="291" r:id="rId20"/>
    <p:sldId id="272" r:id="rId21"/>
    <p:sldId id="273" r:id="rId22"/>
    <p:sldId id="274" r:id="rId23"/>
    <p:sldId id="275" r:id="rId24"/>
    <p:sldId id="276" r:id="rId25"/>
    <p:sldId id="277" r:id="rId26"/>
    <p:sldId id="280" r:id="rId27"/>
    <p:sldId id="281" r:id="rId28"/>
    <p:sldId id="282" r:id="rId29"/>
    <p:sldId id="283" r:id="rId30"/>
    <p:sldId id="286" r:id="rId31"/>
    <p:sldId id="287" r:id="rId32"/>
    <p:sldId id="323" r:id="rId33"/>
    <p:sldId id="322" r:id="rId34"/>
    <p:sldId id="258" r:id="rId35"/>
    <p:sldId id="295" r:id="rId36"/>
    <p:sldId id="296" r:id="rId37"/>
    <p:sldId id="297" r:id="rId38"/>
    <p:sldId id="298" r:id="rId39"/>
    <p:sldId id="299" r:id="rId40"/>
    <p:sldId id="300" r:id="rId41"/>
    <p:sldId id="301" r:id="rId42"/>
    <p:sldId id="302" r:id="rId43"/>
    <p:sldId id="303" r:id="rId44"/>
    <p:sldId id="304" r:id="rId45"/>
    <p:sldId id="293" r:id="rId46"/>
    <p:sldId id="305" r:id="rId47"/>
    <p:sldId id="306" r:id="rId48"/>
    <p:sldId id="307" r:id="rId49"/>
    <p:sldId id="309" r:id="rId50"/>
    <p:sldId id="308" r:id="rId51"/>
    <p:sldId id="310" r:id="rId52"/>
    <p:sldId id="311" r:id="rId53"/>
    <p:sldId id="313" r:id="rId54"/>
    <p:sldId id="312" r:id="rId55"/>
    <p:sldId id="326" r:id="rId56"/>
    <p:sldId id="327" r:id="rId57"/>
    <p:sldId id="259" r:id="rId58"/>
    <p:sldId id="314" r:id="rId59"/>
    <p:sldId id="315" r:id="rId60"/>
    <p:sldId id="328" r:id="rId61"/>
    <p:sldId id="329" r:id="rId62"/>
    <p:sldId id="330" r:id="rId63"/>
    <p:sldId id="331" r:id="rId64"/>
    <p:sldId id="332" r:id="rId65"/>
    <p:sldId id="333" r:id="rId66"/>
    <p:sldId id="334" r:id="rId67"/>
    <p:sldId id="335" r:id="rId68"/>
    <p:sldId id="336" r:id="rId69"/>
    <p:sldId id="337" r:id="rId70"/>
    <p:sldId id="338" r:id="rId71"/>
    <p:sldId id="339" r:id="rId72"/>
    <p:sldId id="340" r:id="rId73"/>
    <p:sldId id="341" r:id="rId74"/>
    <p:sldId id="342" r:id="rId75"/>
    <p:sldId id="343" r:id="rId76"/>
    <p:sldId id="344" r:id="rId77"/>
    <p:sldId id="345" r:id="rId78"/>
    <p:sldId id="348" r:id="rId79"/>
    <p:sldId id="349" r:id="rId80"/>
    <p:sldId id="350" r:id="rId81"/>
    <p:sldId id="351" r:id="rId82"/>
    <p:sldId id="346" r:id="rId83"/>
    <p:sldId id="347" r:id="rId84"/>
    <p:sldId id="320" r:id="rId85"/>
    <p:sldId id="321" r:id="rId86"/>
    <p:sldId id="316" r:id="rId87"/>
    <p:sldId id="317" r:id="rId88"/>
    <p:sldId id="318" r:id="rId89"/>
    <p:sldId id="319" r:id="rId90"/>
    <p:sldId id="324" r:id="rId91"/>
    <p:sldId id="325" r:id="rId92"/>
    <p:sldId id="260" r:id="rId93"/>
    <p:sldId id="352" r:id="rId94"/>
    <p:sldId id="355" r:id="rId95"/>
    <p:sldId id="353" r:id="rId96"/>
    <p:sldId id="356" r:id="rId97"/>
    <p:sldId id="365" r:id="rId98"/>
    <p:sldId id="366" r:id="rId99"/>
    <p:sldId id="367" r:id="rId100"/>
    <p:sldId id="368" r:id="rId101"/>
    <p:sldId id="372" r:id="rId102"/>
    <p:sldId id="373" r:id="rId103"/>
    <p:sldId id="374" r:id="rId104"/>
    <p:sldId id="375" r:id="rId105"/>
    <p:sldId id="384" r:id="rId106"/>
    <p:sldId id="385" r:id="rId107"/>
    <p:sldId id="386" r:id="rId108"/>
    <p:sldId id="387" r:id="rId109"/>
    <p:sldId id="388" r:id="rId110"/>
    <p:sldId id="389" r:id="rId111"/>
    <p:sldId id="354" r:id="rId112"/>
    <p:sldId id="357" r:id="rId113"/>
    <p:sldId id="358" r:id="rId114"/>
    <p:sldId id="359" r:id="rId115"/>
    <p:sldId id="360" r:id="rId116"/>
    <p:sldId id="361" r:id="rId117"/>
    <p:sldId id="362" r:id="rId118"/>
    <p:sldId id="363" r:id="rId119"/>
    <p:sldId id="369" r:id="rId120"/>
    <p:sldId id="364" r:id="rId121"/>
    <p:sldId id="370" r:id="rId122"/>
    <p:sldId id="371" r:id="rId123"/>
    <p:sldId id="376" r:id="rId124"/>
    <p:sldId id="377" r:id="rId125"/>
    <p:sldId id="378" r:id="rId126"/>
    <p:sldId id="379" r:id="rId127"/>
    <p:sldId id="380" r:id="rId128"/>
    <p:sldId id="381" r:id="rId129"/>
    <p:sldId id="382" r:id="rId130"/>
    <p:sldId id="383" r:id="rId131"/>
    <p:sldId id="261" r:id="rId132"/>
    <p:sldId id="394" r:id="rId133"/>
    <p:sldId id="395" r:id="rId134"/>
    <p:sldId id="453" r:id="rId135"/>
    <p:sldId id="454" r:id="rId136"/>
    <p:sldId id="398" r:id="rId137"/>
    <p:sldId id="399" r:id="rId138"/>
    <p:sldId id="400" r:id="rId139"/>
    <p:sldId id="401" r:id="rId140"/>
    <p:sldId id="402" r:id="rId141"/>
    <p:sldId id="403" r:id="rId142"/>
    <p:sldId id="391" r:id="rId143"/>
    <p:sldId id="392" r:id="rId144"/>
    <p:sldId id="393" r:id="rId145"/>
    <p:sldId id="404" r:id="rId146"/>
    <p:sldId id="262" r:id="rId147"/>
    <p:sldId id="409" r:id="rId148"/>
    <p:sldId id="410" r:id="rId149"/>
    <p:sldId id="411" r:id="rId150"/>
    <p:sldId id="412" r:id="rId151"/>
    <p:sldId id="413" r:id="rId152"/>
    <p:sldId id="414" r:id="rId153"/>
    <p:sldId id="415" r:id="rId154"/>
    <p:sldId id="416" r:id="rId155"/>
    <p:sldId id="408" r:id="rId156"/>
    <p:sldId id="417" r:id="rId157"/>
    <p:sldId id="418" r:id="rId158"/>
    <p:sldId id="419" r:id="rId159"/>
    <p:sldId id="420" r:id="rId160"/>
    <p:sldId id="421" r:id="rId161"/>
    <p:sldId id="423" r:id="rId162"/>
    <p:sldId id="422" r:id="rId163"/>
    <p:sldId id="424" r:id="rId164"/>
    <p:sldId id="425" r:id="rId165"/>
    <p:sldId id="426" r:id="rId166"/>
    <p:sldId id="427" r:id="rId167"/>
    <p:sldId id="263" r:id="rId168"/>
    <p:sldId id="428" r:id="rId169"/>
    <p:sldId id="429" r:id="rId170"/>
    <p:sldId id="430" r:id="rId171"/>
    <p:sldId id="431" r:id="rId172"/>
    <p:sldId id="432" r:id="rId173"/>
    <p:sldId id="433" r:id="rId174"/>
    <p:sldId id="434" r:id="rId175"/>
    <p:sldId id="435" r:id="rId176"/>
    <p:sldId id="436" r:id="rId177"/>
    <p:sldId id="437" r:id="rId178"/>
    <p:sldId id="463" r:id="rId179"/>
    <p:sldId id="464" r:id="rId180"/>
    <p:sldId id="475" r:id="rId181"/>
    <p:sldId id="476" r:id="rId182"/>
    <p:sldId id="477" r:id="rId183"/>
    <p:sldId id="478" r:id="rId184"/>
    <p:sldId id="465" r:id="rId185"/>
    <p:sldId id="466" r:id="rId186"/>
    <p:sldId id="461" r:id="rId187"/>
    <p:sldId id="462" r:id="rId188"/>
    <p:sldId id="438" r:id="rId189"/>
    <p:sldId id="442" r:id="rId190"/>
    <p:sldId id="440" r:id="rId191"/>
    <p:sldId id="441" r:id="rId192"/>
    <p:sldId id="469" r:id="rId193"/>
    <p:sldId id="470" r:id="rId194"/>
    <p:sldId id="471" r:id="rId195"/>
    <p:sldId id="472" r:id="rId196"/>
    <p:sldId id="473" r:id="rId197"/>
    <p:sldId id="474" r:id="rId198"/>
    <p:sldId id="445" r:id="rId199"/>
    <p:sldId id="446" r:id="rId200"/>
    <p:sldId id="447" r:id="rId201"/>
    <p:sldId id="448" r:id="rId202"/>
    <p:sldId id="449" r:id="rId203"/>
    <p:sldId id="450" r:id="rId204"/>
    <p:sldId id="451" r:id="rId205"/>
    <p:sldId id="452" r:id="rId206"/>
    <p:sldId id="455" r:id="rId207"/>
    <p:sldId id="456" r:id="rId208"/>
    <p:sldId id="457" r:id="rId209"/>
    <p:sldId id="458" r:id="rId210"/>
    <p:sldId id="459" r:id="rId211"/>
    <p:sldId id="460" r:id="rId212"/>
    <p:sldId id="467" r:id="rId213"/>
    <p:sldId id="468" r:id="rId214"/>
    <p:sldId id="264" r:id="rId215"/>
    <p:sldId id="479" r:id="rId216"/>
    <p:sldId id="480" r:id="rId217"/>
    <p:sldId id="481" r:id="rId218"/>
    <p:sldId id="483" r:id="rId219"/>
    <p:sldId id="484" r:id="rId220"/>
    <p:sldId id="485" r:id="rId221"/>
    <p:sldId id="486" r:id="rId222"/>
    <p:sldId id="487" r:id="rId223"/>
    <p:sldId id="488" r:id="rId224"/>
    <p:sldId id="489" r:id="rId225"/>
    <p:sldId id="490" r:id="rId226"/>
    <p:sldId id="491" r:id="rId227"/>
    <p:sldId id="492" r:id="rId228"/>
    <p:sldId id="494" r:id="rId229"/>
    <p:sldId id="493" r:id="rId230"/>
    <p:sldId id="495" r:id="rId231"/>
    <p:sldId id="496" r:id="rId232"/>
    <p:sldId id="497" r:id="rId233"/>
    <p:sldId id="498" r:id="rId2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225" autoAdjust="0"/>
    <p:restoredTop sz="94660"/>
  </p:normalViewPr>
  <p:slideViewPr>
    <p:cSldViewPr>
      <p:cViewPr varScale="1">
        <p:scale>
          <a:sx n="109" d="100"/>
          <a:sy n="109" d="100"/>
        </p:scale>
        <p:origin x="1470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3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63" Type="http://schemas.openxmlformats.org/officeDocument/2006/relationships/slide" Target="slides/slide59.xml"/><Relationship Id="rId84" Type="http://schemas.openxmlformats.org/officeDocument/2006/relationships/slide" Target="slides/slide80.xml"/><Relationship Id="rId138" Type="http://schemas.openxmlformats.org/officeDocument/2006/relationships/slide" Target="slides/slide134.xml"/><Relationship Id="rId159" Type="http://schemas.openxmlformats.org/officeDocument/2006/relationships/slide" Target="slides/slide155.xml"/><Relationship Id="rId170" Type="http://schemas.openxmlformats.org/officeDocument/2006/relationships/slide" Target="slides/slide166.xml"/><Relationship Id="rId191" Type="http://schemas.openxmlformats.org/officeDocument/2006/relationships/slide" Target="slides/slide187.xml"/><Relationship Id="rId205" Type="http://schemas.openxmlformats.org/officeDocument/2006/relationships/slide" Target="slides/slide201.xml"/><Relationship Id="rId226" Type="http://schemas.openxmlformats.org/officeDocument/2006/relationships/slide" Target="slides/slide222.xml"/><Relationship Id="rId107" Type="http://schemas.openxmlformats.org/officeDocument/2006/relationships/slide" Target="slides/slide103.xml"/><Relationship Id="rId11" Type="http://schemas.openxmlformats.org/officeDocument/2006/relationships/slide" Target="slides/slide7.xml"/><Relationship Id="rId32" Type="http://schemas.openxmlformats.org/officeDocument/2006/relationships/slide" Target="slides/slide28.xml"/><Relationship Id="rId53" Type="http://schemas.openxmlformats.org/officeDocument/2006/relationships/slide" Target="slides/slide49.xml"/><Relationship Id="rId74" Type="http://schemas.openxmlformats.org/officeDocument/2006/relationships/slide" Target="slides/slide70.xml"/><Relationship Id="rId128" Type="http://schemas.openxmlformats.org/officeDocument/2006/relationships/slide" Target="slides/slide124.xml"/><Relationship Id="rId149" Type="http://schemas.openxmlformats.org/officeDocument/2006/relationships/slide" Target="slides/slide145.xml"/><Relationship Id="rId5" Type="http://schemas.openxmlformats.org/officeDocument/2006/relationships/slide" Target="slides/slide1.xml"/><Relationship Id="rId95" Type="http://schemas.openxmlformats.org/officeDocument/2006/relationships/slide" Target="slides/slide91.xml"/><Relationship Id="rId160" Type="http://schemas.openxmlformats.org/officeDocument/2006/relationships/slide" Target="slides/slide156.xml"/><Relationship Id="rId181" Type="http://schemas.openxmlformats.org/officeDocument/2006/relationships/slide" Target="slides/slide177.xml"/><Relationship Id="rId216" Type="http://schemas.openxmlformats.org/officeDocument/2006/relationships/slide" Target="slides/slide212.xml"/><Relationship Id="rId237" Type="http://schemas.openxmlformats.org/officeDocument/2006/relationships/theme" Target="theme/theme1.xml"/><Relationship Id="rId22" Type="http://schemas.openxmlformats.org/officeDocument/2006/relationships/slide" Target="slides/slide18.xml"/><Relationship Id="rId43" Type="http://schemas.openxmlformats.org/officeDocument/2006/relationships/slide" Target="slides/slide39.xml"/><Relationship Id="rId64" Type="http://schemas.openxmlformats.org/officeDocument/2006/relationships/slide" Target="slides/slide60.xml"/><Relationship Id="rId118" Type="http://schemas.openxmlformats.org/officeDocument/2006/relationships/slide" Target="slides/slide114.xml"/><Relationship Id="rId139" Type="http://schemas.openxmlformats.org/officeDocument/2006/relationships/slide" Target="slides/slide135.xml"/><Relationship Id="rId85" Type="http://schemas.openxmlformats.org/officeDocument/2006/relationships/slide" Target="slides/slide81.xml"/><Relationship Id="rId150" Type="http://schemas.openxmlformats.org/officeDocument/2006/relationships/slide" Target="slides/slide146.xml"/><Relationship Id="rId171" Type="http://schemas.openxmlformats.org/officeDocument/2006/relationships/slide" Target="slides/slide167.xml"/><Relationship Id="rId192" Type="http://schemas.openxmlformats.org/officeDocument/2006/relationships/slide" Target="slides/slide188.xml"/><Relationship Id="rId206" Type="http://schemas.openxmlformats.org/officeDocument/2006/relationships/slide" Target="slides/slide202.xml"/><Relationship Id="rId227" Type="http://schemas.openxmlformats.org/officeDocument/2006/relationships/slide" Target="slides/slide223.xml"/><Relationship Id="rId12" Type="http://schemas.openxmlformats.org/officeDocument/2006/relationships/slide" Target="slides/slide8.xml"/><Relationship Id="rId33" Type="http://schemas.openxmlformats.org/officeDocument/2006/relationships/slide" Target="slides/slide29.xml"/><Relationship Id="rId108" Type="http://schemas.openxmlformats.org/officeDocument/2006/relationships/slide" Target="slides/slide104.xml"/><Relationship Id="rId129" Type="http://schemas.openxmlformats.org/officeDocument/2006/relationships/slide" Target="slides/slide125.xml"/><Relationship Id="rId54" Type="http://schemas.openxmlformats.org/officeDocument/2006/relationships/slide" Target="slides/slide50.xml"/><Relationship Id="rId75" Type="http://schemas.openxmlformats.org/officeDocument/2006/relationships/slide" Target="slides/slide71.xml"/><Relationship Id="rId96" Type="http://schemas.openxmlformats.org/officeDocument/2006/relationships/slide" Target="slides/slide92.xml"/><Relationship Id="rId140" Type="http://schemas.openxmlformats.org/officeDocument/2006/relationships/slide" Target="slides/slide136.xml"/><Relationship Id="rId161" Type="http://schemas.openxmlformats.org/officeDocument/2006/relationships/slide" Target="slides/slide157.xml"/><Relationship Id="rId182" Type="http://schemas.openxmlformats.org/officeDocument/2006/relationships/slide" Target="slides/slide178.xml"/><Relationship Id="rId217" Type="http://schemas.openxmlformats.org/officeDocument/2006/relationships/slide" Target="slides/slide213.xml"/><Relationship Id="rId6" Type="http://schemas.openxmlformats.org/officeDocument/2006/relationships/slide" Target="slides/slide2.xml"/><Relationship Id="rId238" Type="http://schemas.openxmlformats.org/officeDocument/2006/relationships/tableStyles" Target="tableStyles.xml"/><Relationship Id="rId23" Type="http://schemas.openxmlformats.org/officeDocument/2006/relationships/slide" Target="slides/slide19.xml"/><Relationship Id="rId119" Type="http://schemas.openxmlformats.org/officeDocument/2006/relationships/slide" Target="slides/slide115.xml"/><Relationship Id="rId44" Type="http://schemas.openxmlformats.org/officeDocument/2006/relationships/slide" Target="slides/slide40.xml"/><Relationship Id="rId65" Type="http://schemas.openxmlformats.org/officeDocument/2006/relationships/slide" Target="slides/slide61.xml"/><Relationship Id="rId86" Type="http://schemas.openxmlformats.org/officeDocument/2006/relationships/slide" Target="slides/slide82.xml"/><Relationship Id="rId130" Type="http://schemas.openxmlformats.org/officeDocument/2006/relationships/slide" Target="slides/slide126.xml"/><Relationship Id="rId151" Type="http://schemas.openxmlformats.org/officeDocument/2006/relationships/slide" Target="slides/slide147.xml"/><Relationship Id="rId172" Type="http://schemas.openxmlformats.org/officeDocument/2006/relationships/slide" Target="slides/slide168.xml"/><Relationship Id="rId193" Type="http://schemas.openxmlformats.org/officeDocument/2006/relationships/slide" Target="slides/slide189.xml"/><Relationship Id="rId207" Type="http://schemas.openxmlformats.org/officeDocument/2006/relationships/slide" Target="slides/slide203.xml"/><Relationship Id="rId228" Type="http://schemas.openxmlformats.org/officeDocument/2006/relationships/slide" Target="slides/slide224.xml"/><Relationship Id="rId13" Type="http://schemas.openxmlformats.org/officeDocument/2006/relationships/slide" Target="slides/slide9.xml"/><Relationship Id="rId109" Type="http://schemas.openxmlformats.org/officeDocument/2006/relationships/slide" Target="slides/slide105.xml"/><Relationship Id="rId34" Type="http://schemas.openxmlformats.org/officeDocument/2006/relationships/slide" Target="slides/slide30.xml"/><Relationship Id="rId55" Type="http://schemas.openxmlformats.org/officeDocument/2006/relationships/slide" Target="slides/slide51.xml"/><Relationship Id="rId76" Type="http://schemas.openxmlformats.org/officeDocument/2006/relationships/slide" Target="slides/slide72.xml"/><Relationship Id="rId97" Type="http://schemas.openxmlformats.org/officeDocument/2006/relationships/slide" Target="slides/slide93.xml"/><Relationship Id="rId120" Type="http://schemas.openxmlformats.org/officeDocument/2006/relationships/slide" Target="slides/slide116.xml"/><Relationship Id="rId141" Type="http://schemas.openxmlformats.org/officeDocument/2006/relationships/slide" Target="slides/slide137.xml"/><Relationship Id="rId7" Type="http://schemas.openxmlformats.org/officeDocument/2006/relationships/slide" Target="slides/slide3.xml"/><Relationship Id="rId162" Type="http://schemas.openxmlformats.org/officeDocument/2006/relationships/slide" Target="slides/slide158.xml"/><Relationship Id="rId183" Type="http://schemas.openxmlformats.org/officeDocument/2006/relationships/slide" Target="slides/slide179.xml"/><Relationship Id="rId218" Type="http://schemas.openxmlformats.org/officeDocument/2006/relationships/slide" Target="slides/slide214.xml"/><Relationship Id="rId24" Type="http://schemas.openxmlformats.org/officeDocument/2006/relationships/slide" Target="slides/slide20.xml"/><Relationship Id="rId45" Type="http://schemas.openxmlformats.org/officeDocument/2006/relationships/slide" Target="slides/slide41.xml"/><Relationship Id="rId66" Type="http://schemas.openxmlformats.org/officeDocument/2006/relationships/slide" Target="slides/slide62.xml"/><Relationship Id="rId87" Type="http://schemas.openxmlformats.org/officeDocument/2006/relationships/slide" Target="slides/slide83.xml"/><Relationship Id="rId110" Type="http://schemas.openxmlformats.org/officeDocument/2006/relationships/slide" Target="slides/slide106.xml"/><Relationship Id="rId131" Type="http://schemas.openxmlformats.org/officeDocument/2006/relationships/slide" Target="slides/slide127.xml"/><Relationship Id="rId152" Type="http://schemas.openxmlformats.org/officeDocument/2006/relationships/slide" Target="slides/slide148.xml"/><Relationship Id="rId173" Type="http://schemas.openxmlformats.org/officeDocument/2006/relationships/slide" Target="slides/slide169.xml"/><Relationship Id="rId194" Type="http://schemas.openxmlformats.org/officeDocument/2006/relationships/slide" Target="slides/slide190.xml"/><Relationship Id="rId208" Type="http://schemas.openxmlformats.org/officeDocument/2006/relationships/slide" Target="slides/slide204.xml"/><Relationship Id="rId229" Type="http://schemas.openxmlformats.org/officeDocument/2006/relationships/slide" Target="slides/slide225.xml"/><Relationship Id="rId14" Type="http://schemas.openxmlformats.org/officeDocument/2006/relationships/slide" Target="slides/slide10.xml"/><Relationship Id="rId35" Type="http://schemas.openxmlformats.org/officeDocument/2006/relationships/slide" Target="slides/slide31.xml"/><Relationship Id="rId56" Type="http://schemas.openxmlformats.org/officeDocument/2006/relationships/slide" Target="slides/slide52.xml"/><Relationship Id="rId77" Type="http://schemas.openxmlformats.org/officeDocument/2006/relationships/slide" Target="slides/slide73.xml"/><Relationship Id="rId100" Type="http://schemas.openxmlformats.org/officeDocument/2006/relationships/slide" Target="slides/slide96.xml"/><Relationship Id="rId8" Type="http://schemas.openxmlformats.org/officeDocument/2006/relationships/slide" Target="slides/slide4.xml"/><Relationship Id="rId98" Type="http://schemas.openxmlformats.org/officeDocument/2006/relationships/slide" Target="slides/slide94.xml"/><Relationship Id="rId121" Type="http://schemas.openxmlformats.org/officeDocument/2006/relationships/slide" Target="slides/slide117.xml"/><Relationship Id="rId142" Type="http://schemas.openxmlformats.org/officeDocument/2006/relationships/slide" Target="slides/slide138.xml"/><Relationship Id="rId163" Type="http://schemas.openxmlformats.org/officeDocument/2006/relationships/slide" Target="slides/slide159.xml"/><Relationship Id="rId184" Type="http://schemas.openxmlformats.org/officeDocument/2006/relationships/slide" Target="slides/slide180.xml"/><Relationship Id="rId219" Type="http://schemas.openxmlformats.org/officeDocument/2006/relationships/slide" Target="slides/slide215.xml"/><Relationship Id="rId230" Type="http://schemas.openxmlformats.org/officeDocument/2006/relationships/slide" Target="slides/slide226.xml"/><Relationship Id="rId25" Type="http://schemas.openxmlformats.org/officeDocument/2006/relationships/slide" Target="slides/slide21.xml"/><Relationship Id="rId46" Type="http://schemas.openxmlformats.org/officeDocument/2006/relationships/slide" Target="slides/slide42.xml"/><Relationship Id="rId67" Type="http://schemas.openxmlformats.org/officeDocument/2006/relationships/slide" Target="slides/slide63.xml"/><Relationship Id="rId88" Type="http://schemas.openxmlformats.org/officeDocument/2006/relationships/slide" Target="slides/slide84.xml"/><Relationship Id="rId111" Type="http://schemas.openxmlformats.org/officeDocument/2006/relationships/slide" Target="slides/slide107.xml"/><Relationship Id="rId132" Type="http://schemas.openxmlformats.org/officeDocument/2006/relationships/slide" Target="slides/slide128.xml"/><Relationship Id="rId153" Type="http://schemas.openxmlformats.org/officeDocument/2006/relationships/slide" Target="slides/slide149.xml"/><Relationship Id="rId174" Type="http://schemas.openxmlformats.org/officeDocument/2006/relationships/slide" Target="slides/slide170.xml"/><Relationship Id="rId195" Type="http://schemas.openxmlformats.org/officeDocument/2006/relationships/slide" Target="slides/slide191.xml"/><Relationship Id="rId209" Type="http://schemas.openxmlformats.org/officeDocument/2006/relationships/slide" Target="slides/slide205.xml"/><Relationship Id="rId190" Type="http://schemas.openxmlformats.org/officeDocument/2006/relationships/slide" Target="slides/slide186.xml"/><Relationship Id="rId204" Type="http://schemas.openxmlformats.org/officeDocument/2006/relationships/slide" Target="slides/slide200.xml"/><Relationship Id="rId220" Type="http://schemas.openxmlformats.org/officeDocument/2006/relationships/slide" Target="slides/slide216.xml"/><Relationship Id="rId225" Type="http://schemas.openxmlformats.org/officeDocument/2006/relationships/slide" Target="slides/slide221.xml"/><Relationship Id="rId15" Type="http://schemas.openxmlformats.org/officeDocument/2006/relationships/slide" Target="slides/slide11.xml"/><Relationship Id="rId36" Type="http://schemas.openxmlformats.org/officeDocument/2006/relationships/slide" Target="slides/slide32.xml"/><Relationship Id="rId57" Type="http://schemas.openxmlformats.org/officeDocument/2006/relationships/slide" Target="slides/slide53.xml"/><Relationship Id="rId106" Type="http://schemas.openxmlformats.org/officeDocument/2006/relationships/slide" Target="slides/slide102.xml"/><Relationship Id="rId127" Type="http://schemas.openxmlformats.org/officeDocument/2006/relationships/slide" Target="slides/slide12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52" Type="http://schemas.openxmlformats.org/officeDocument/2006/relationships/slide" Target="slides/slide48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94" Type="http://schemas.openxmlformats.org/officeDocument/2006/relationships/slide" Target="slides/slide90.xml"/><Relationship Id="rId99" Type="http://schemas.openxmlformats.org/officeDocument/2006/relationships/slide" Target="slides/slide95.xml"/><Relationship Id="rId101" Type="http://schemas.openxmlformats.org/officeDocument/2006/relationships/slide" Target="slides/slide97.xml"/><Relationship Id="rId122" Type="http://schemas.openxmlformats.org/officeDocument/2006/relationships/slide" Target="slides/slide118.xml"/><Relationship Id="rId143" Type="http://schemas.openxmlformats.org/officeDocument/2006/relationships/slide" Target="slides/slide139.xml"/><Relationship Id="rId148" Type="http://schemas.openxmlformats.org/officeDocument/2006/relationships/slide" Target="slides/slide144.xml"/><Relationship Id="rId164" Type="http://schemas.openxmlformats.org/officeDocument/2006/relationships/slide" Target="slides/slide160.xml"/><Relationship Id="rId169" Type="http://schemas.openxmlformats.org/officeDocument/2006/relationships/slide" Target="slides/slide165.xml"/><Relationship Id="rId185" Type="http://schemas.openxmlformats.org/officeDocument/2006/relationships/slide" Target="slides/slide18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80" Type="http://schemas.openxmlformats.org/officeDocument/2006/relationships/slide" Target="slides/slide176.xml"/><Relationship Id="rId210" Type="http://schemas.openxmlformats.org/officeDocument/2006/relationships/slide" Target="slides/slide206.xml"/><Relationship Id="rId215" Type="http://schemas.openxmlformats.org/officeDocument/2006/relationships/slide" Target="slides/slide211.xml"/><Relationship Id="rId236" Type="http://schemas.openxmlformats.org/officeDocument/2006/relationships/viewProps" Target="viewProps.xml"/><Relationship Id="rId26" Type="http://schemas.openxmlformats.org/officeDocument/2006/relationships/slide" Target="slides/slide22.xml"/><Relationship Id="rId231" Type="http://schemas.openxmlformats.org/officeDocument/2006/relationships/slide" Target="slides/slide227.xml"/><Relationship Id="rId47" Type="http://schemas.openxmlformats.org/officeDocument/2006/relationships/slide" Target="slides/slide43.xml"/><Relationship Id="rId68" Type="http://schemas.openxmlformats.org/officeDocument/2006/relationships/slide" Target="slides/slide64.xml"/><Relationship Id="rId89" Type="http://schemas.openxmlformats.org/officeDocument/2006/relationships/slide" Target="slides/slide85.xml"/><Relationship Id="rId112" Type="http://schemas.openxmlformats.org/officeDocument/2006/relationships/slide" Target="slides/slide108.xml"/><Relationship Id="rId133" Type="http://schemas.openxmlformats.org/officeDocument/2006/relationships/slide" Target="slides/slide129.xml"/><Relationship Id="rId154" Type="http://schemas.openxmlformats.org/officeDocument/2006/relationships/slide" Target="slides/slide150.xml"/><Relationship Id="rId175" Type="http://schemas.openxmlformats.org/officeDocument/2006/relationships/slide" Target="slides/slide171.xml"/><Relationship Id="rId196" Type="http://schemas.openxmlformats.org/officeDocument/2006/relationships/slide" Target="slides/slide192.xml"/><Relationship Id="rId200" Type="http://schemas.openxmlformats.org/officeDocument/2006/relationships/slide" Target="slides/slide196.xml"/><Relationship Id="rId16" Type="http://schemas.openxmlformats.org/officeDocument/2006/relationships/slide" Target="slides/slide12.xml"/><Relationship Id="rId221" Type="http://schemas.openxmlformats.org/officeDocument/2006/relationships/slide" Target="slides/slide217.xml"/><Relationship Id="rId37" Type="http://schemas.openxmlformats.org/officeDocument/2006/relationships/slide" Target="slides/slide33.xml"/><Relationship Id="rId58" Type="http://schemas.openxmlformats.org/officeDocument/2006/relationships/slide" Target="slides/slide54.xml"/><Relationship Id="rId79" Type="http://schemas.openxmlformats.org/officeDocument/2006/relationships/slide" Target="slides/slide75.xml"/><Relationship Id="rId102" Type="http://schemas.openxmlformats.org/officeDocument/2006/relationships/slide" Target="slides/slide98.xml"/><Relationship Id="rId123" Type="http://schemas.openxmlformats.org/officeDocument/2006/relationships/slide" Target="slides/slide119.xml"/><Relationship Id="rId144" Type="http://schemas.openxmlformats.org/officeDocument/2006/relationships/slide" Target="slides/slide140.xml"/><Relationship Id="rId90" Type="http://schemas.openxmlformats.org/officeDocument/2006/relationships/slide" Target="slides/slide86.xml"/><Relationship Id="rId165" Type="http://schemas.openxmlformats.org/officeDocument/2006/relationships/slide" Target="slides/slide161.xml"/><Relationship Id="rId186" Type="http://schemas.openxmlformats.org/officeDocument/2006/relationships/slide" Target="slides/slide182.xml"/><Relationship Id="rId211" Type="http://schemas.openxmlformats.org/officeDocument/2006/relationships/slide" Target="slides/slide207.xml"/><Relationship Id="rId232" Type="http://schemas.openxmlformats.org/officeDocument/2006/relationships/slide" Target="slides/slide228.xml"/><Relationship Id="rId27" Type="http://schemas.openxmlformats.org/officeDocument/2006/relationships/slide" Target="slides/slide23.xml"/><Relationship Id="rId48" Type="http://schemas.openxmlformats.org/officeDocument/2006/relationships/slide" Target="slides/slide44.xml"/><Relationship Id="rId69" Type="http://schemas.openxmlformats.org/officeDocument/2006/relationships/slide" Target="slides/slide65.xml"/><Relationship Id="rId113" Type="http://schemas.openxmlformats.org/officeDocument/2006/relationships/slide" Target="slides/slide109.xml"/><Relationship Id="rId134" Type="http://schemas.openxmlformats.org/officeDocument/2006/relationships/slide" Target="slides/slide130.xml"/><Relationship Id="rId80" Type="http://schemas.openxmlformats.org/officeDocument/2006/relationships/slide" Target="slides/slide76.xml"/><Relationship Id="rId155" Type="http://schemas.openxmlformats.org/officeDocument/2006/relationships/slide" Target="slides/slide151.xml"/><Relationship Id="rId176" Type="http://schemas.openxmlformats.org/officeDocument/2006/relationships/slide" Target="slides/slide172.xml"/><Relationship Id="rId197" Type="http://schemas.openxmlformats.org/officeDocument/2006/relationships/slide" Target="slides/slide193.xml"/><Relationship Id="rId201" Type="http://schemas.openxmlformats.org/officeDocument/2006/relationships/slide" Target="slides/slide197.xml"/><Relationship Id="rId222" Type="http://schemas.openxmlformats.org/officeDocument/2006/relationships/slide" Target="slides/slide218.xml"/><Relationship Id="rId17" Type="http://schemas.openxmlformats.org/officeDocument/2006/relationships/slide" Target="slides/slide13.xml"/><Relationship Id="rId38" Type="http://schemas.openxmlformats.org/officeDocument/2006/relationships/slide" Target="slides/slide34.xml"/><Relationship Id="rId59" Type="http://schemas.openxmlformats.org/officeDocument/2006/relationships/slide" Target="slides/slide55.xml"/><Relationship Id="rId103" Type="http://schemas.openxmlformats.org/officeDocument/2006/relationships/slide" Target="slides/slide99.xml"/><Relationship Id="rId124" Type="http://schemas.openxmlformats.org/officeDocument/2006/relationships/slide" Target="slides/slide120.xml"/><Relationship Id="rId70" Type="http://schemas.openxmlformats.org/officeDocument/2006/relationships/slide" Target="slides/slide66.xml"/><Relationship Id="rId91" Type="http://schemas.openxmlformats.org/officeDocument/2006/relationships/slide" Target="slides/slide87.xml"/><Relationship Id="rId145" Type="http://schemas.openxmlformats.org/officeDocument/2006/relationships/slide" Target="slides/slide141.xml"/><Relationship Id="rId166" Type="http://schemas.openxmlformats.org/officeDocument/2006/relationships/slide" Target="slides/slide162.xml"/><Relationship Id="rId187" Type="http://schemas.openxmlformats.org/officeDocument/2006/relationships/slide" Target="slides/slide183.xml"/><Relationship Id="rId1" Type="http://schemas.openxmlformats.org/officeDocument/2006/relationships/customXml" Target="../customXml/item1.xml"/><Relationship Id="rId212" Type="http://schemas.openxmlformats.org/officeDocument/2006/relationships/slide" Target="slides/slide208.xml"/><Relationship Id="rId233" Type="http://schemas.openxmlformats.org/officeDocument/2006/relationships/slide" Target="slides/slide229.xml"/><Relationship Id="rId28" Type="http://schemas.openxmlformats.org/officeDocument/2006/relationships/slide" Target="slides/slide24.xml"/><Relationship Id="rId49" Type="http://schemas.openxmlformats.org/officeDocument/2006/relationships/slide" Target="slides/slide45.xml"/><Relationship Id="rId114" Type="http://schemas.openxmlformats.org/officeDocument/2006/relationships/slide" Target="slides/slide110.xml"/><Relationship Id="rId60" Type="http://schemas.openxmlformats.org/officeDocument/2006/relationships/slide" Target="slides/slide56.xml"/><Relationship Id="rId81" Type="http://schemas.openxmlformats.org/officeDocument/2006/relationships/slide" Target="slides/slide77.xml"/><Relationship Id="rId135" Type="http://schemas.openxmlformats.org/officeDocument/2006/relationships/slide" Target="slides/slide131.xml"/><Relationship Id="rId156" Type="http://schemas.openxmlformats.org/officeDocument/2006/relationships/slide" Target="slides/slide152.xml"/><Relationship Id="rId177" Type="http://schemas.openxmlformats.org/officeDocument/2006/relationships/slide" Target="slides/slide173.xml"/><Relationship Id="rId198" Type="http://schemas.openxmlformats.org/officeDocument/2006/relationships/slide" Target="slides/slide194.xml"/><Relationship Id="rId202" Type="http://schemas.openxmlformats.org/officeDocument/2006/relationships/slide" Target="slides/slide198.xml"/><Relationship Id="rId223" Type="http://schemas.openxmlformats.org/officeDocument/2006/relationships/slide" Target="slides/slide21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50" Type="http://schemas.openxmlformats.org/officeDocument/2006/relationships/slide" Target="slides/slide46.xml"/><Relationship Id="rId104" Type="http://schemas.openxmlformats.org/officeDocument/2006/relationships/slide" Target="slides/slide100.xml"/><Relationship Id="rId125" Type="http://schemas.openxmlformats.org/officeDocument/2006/relationships/slide" Target="slides/slide121.xml"/><Relationship Id="rId146" Type="http://schemas.openxmlformats.org/officeDocument/2006/relationships/slide" Target="slides/slide142.xml"/><Relationship Id="rId167" Type="http://schemas.openxmlformats.org/officeDocument/2006/relationships/slide" Target="slides/slide163.xml"/><Relationship Id="rId188" Type="http://schemas.openxmlformats.org/officeDocument/2006/relationships/slide" Target="slides/slide184.xml"/><Relationship Id="rId71" Type="http://schemas.openxmlformats.org/officeDocument/2006/relationships/slide" Target="slides/slide67.xml"/><Relationship Id="rId92" Type="http://schemas.openxmlformats.org/officeDocument/2006/relationships/slide" Target="slides/slide88.xml"/><Relationship Id="rId213" Type="http://schemas.openxmlformats.org/officeDocument/2006/relationships/slide" Target="slides/slide209.xml"/><Relationship Id="rId234" Type="http://schemas.openxmlformats.org/officeDocument/2006/relationships/slide" Target="slides/slide230.xml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Relationship Id="rId40" Type="http://schemas.openxmlformats.org/officeDocument/2006/relationships/slide" Target="slides/slide36.xml"/><Relationship Id="rId115" Type="http://schemas.openxmlformats.org/officeDocument/2006/relationships/slide" Target="slides/slide111.xml"/><Relationship Id="rId136" Type="http://schemas.openxmlformats.org/officeDocument/2006/relationships/slide" Target="slides/slide132.xml"/><Relationship Id="rId157" Type="http://schemas.openxmlformats.org/officeDocument/2006/relationships/slide" Target="slides/slide153.xml"/><Relationship Id="rId178" Type="http://schemas.openxmlformats.org/officeDocument/2006/relationships/slide" Target="slides/slide174.xml"/><Relationship Id="rId61" Type="http://schemas.openxmlformats.org/officeDocument/2006/relationships/slide" Target="slides/slide57.xml"/><Relationship Id="rId82" Type="http://schemas.openxmlformats.org/officeDocument/2006/relationships/slide" Target="slides/slide78.xml"/><Relationship Id="rId199" Type="http://schemas.openxmlformats.org/officeDocument/2006/relationships/slide" Target="slides/slide195.xml"/><Relationship Id="rId203" Type="http://schemas.openxmlformats.org/officeDocument/2006/relationships/slide" Target="slides/slide199.xml"/><Relationship Id="rId19" Type="http://schemas.openxmlformats.org/officeDocument/2006/relationships/slide" Target="slides/slide15.xml"/><Relationship Id="rId224" Type="http://schemas.openxmlformats.org/officeDocument/2006/relationships/slide" Target="slides/slide220.xml"/><Relationship Id="rId30" Type="http://schemas.openxmlformats.org/officeDocument/2006/relationships/slide" Target="slides/slide26.xml"/><Relationship Id="rId105" Type="http://schemas.openxmlformats.org/officeDocument/2006/relationships/slide" Target="slides/slide101.xml"/><Relationship Id="rId126" Type="http://schemas.openxmlformats.org/officeDocument/2006/relationships/slide" Target="slides/slide122.xml"/><Relationship Id="rId147" Type="http://schemas.openxmlformats.org/officeDocument/2006/relationships/slide" Target="slides/slide143.xml"/><Relationship Id="rId168" Type="http://schemas.openxmlformats.org/officeDocument/2006/relationships/slide" Target="slides/slide16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93" Type="http://schemas.openxmlformats.org/officeDocument/2006/relationships/slide" Target="slides/slide89.xml"/><Relationship Id="rId189" Type="http://schemas.openxmlformats.org/officeDocument/2006/relationships/slide" Target="slides/slide185.xml"/><Relationship Id="rId3" Type="http://schemas.openxmlformats.org/officeDocument/2006/relationships/customXml" Target="../customXml/item3.xml"/><Relationship Id="rId214" Type="http://schemas.openxmlformats.org/officeDocument/2006/relationships/slide" Target="slides/slide210.xml"/><Relationship Id="rId235" Type="http://schemas.openxmlformats.org/officeDocument/2006/relationships/presProps" Target="presProps.xml"/><Relationship Id="rId116" Type="http://schemas.openxmlformats.org/officeDocument/2006/relationships/slide" Target="slides/slide112.xml"/><Relationship Id="rId137" Type="http://schemas.openxmlformats.org/officeDocument/2006/relationships/slide" Target="slides/slide133.xml"/><Relationship Id="rId158" Type="http://schemas.openxmlformats.org/officeDocument/2006/relationships/slide" Target="slides/slide154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62" Type="http://schemas.openxmlformats.org/officeDocument/2006/relationships/slide" Target="slides/slide58.xml"/><Relationship Id="rId83" Type="http://schemas.openxmlformats.org/officeDocument/2006/relationships/slide" Target="slides/slide79.xml"/><Relationship Id="rId179" Type="http://schemas.openxmlformats.org/officeDocument/2006/relationships/slide" Target="slides/slide17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13CE4-5998-4F1D-9118-B7D18099ECB2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31A16-1E98-420A-930B-7F4D14934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0374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13CE4-5998-4F1D-9118-B7D18099ECB2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31A16-1E98-420A-930B-7F4D14934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8295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13CE4-5998-4F1D-9118-B7D18099ECB2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31A16-1E98-420A-930B-7F4D14934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989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13CE4-5998-4F1D-9118-B7D18099ECB2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31A16-1E98-420A-930B-7F4D14934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9129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13CE4-5998-4F1D-9118-B7D18099ECB2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31A16-1E98-420A-930B-7F4D14934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0332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13CE4-5998-4F1D-9118-B7D18099ECB2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31A16-1E98-420A-930B-7F4D14934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090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13CE4-5998-4F1D-9118-B7D18099ECB2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31A16-1E98-420A-930B-7F4D14934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8348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13CE4-5998-4F1D-9118-B7D18099ECB2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31A16-1E98-420A-930B-7F4D14934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24418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13CE4-5998-4F1D-9118-B7D18099ECB2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31A16-1E98-420A-930B-7F4D14934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6882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13CE4-5998-4F1D-9118-B7D18099ECB2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31A16-1E98-420A-930B-7F4D14934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372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13CE4-5998-4F1D-9118-B7D18099ECB2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31A16-1E98-420A-930B-7F4D14934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5759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A13CE4-5998-4F1D-9118-B7D18099ECB2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31A16-1E98-420A-930B-7F4D14934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383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google.co.uk/url?sa=i&amp;rct=j&amp;q=&amp;esrc=s&amp;source=images&amp;cd=&amp;cad=rja&amp;uact=8&amp;ved=0ahUKEwiJz4-RsrrQAhXCVxoKHc8NBPcQjRwIBw&amp;url=http://www.clipartkid.com/cartoon-runners-cliparts/&amp;v6u=https://s-v6exp1-v4.metric.gstatic.com/gen_204?ip%3D2a02:c7f:3e14:5c00:29a0:b20c:2c7a:c0c6%26ts%3D1479749948354541%26auth%3Dfko2uj5ryjyd7yzoytzkrtq2exicvhqq%26rndm%3D0.7178103905008548&amp;v6s=2&amp;v6t=1824&amp;psig=AFQjCNFa1l7XaA2KIIWHLoeOCiK0BSLsiw&amp;ust=1479836348290948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4.png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png"/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png"/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png"/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png"/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png"/><Relationship Id="rId1" Type="http://schemas.openxmlformats.org/officeDocument/2006/relationships/slideLayout" Target="../slideLayouts/slideLayout2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png"/><Relationship Id="rId1" Type="http://schemas.openxmlformats.org/officeDocument/2006/relationships/slideLayout" Target="../slideLayouts/slideLayout2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png"/><Relationship Id="rId1" Type="http://schemas.openxmlformats.org/officeDocument/2006/relationships/slideLayout" Target="../slideLayouts/slideLayout2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png"/><Relationship Id="rId1" Type="http://schemas.openxmlformats.org/officeDocument/2006/relationships/slideLayout" Target="../slideLayouts/slideLayout2.xml"/></Relationships>
</file>

<file path=ppt/slides/_rels/slide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png"/><Relationship Id="rId1" Type="http://schemas.openxmlformats.org/officeDocument/2006/relationships/slideLayout" Target="../slideLayouts/slideLayout2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2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png"/><Relationship Id="rId1" Type="http://schemas.openxmlformats.org/officeDocument/2006/relationships/slideLayout" Target="../slideLayouts/slideLayout2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png"/><Relationship Id="rId1" Type="http://schemas.openxmlformats.org/officeDocument/2006/relationships/slideLayout" Target="../slideLayouts/slideLayout2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png"/><Relationship Id="rId1" Type="http://schemas.openxmlformats.org/officeDocument/2006/relationships/slideLayout" Target="../slideLayouts/slideLayout2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png"/><Relationship Id="rId1" Type="http://schemas.openxmlformats.org/officeDocument/2006/relationships/slideLayout" Target="../slideLayouts/slideLayout2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png"/><Relationship Id="rId1" Type="http://schemas.openxmlformats.org/officeDocument/2006/relationships/slideLayout" Target="../slideLayouts/slideLayout2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png"/><Relationship Id="rId1" Type="http://schemas.openxmlformats.org/officeDocument/2006/relationships/slideLayout" Target="../slideLayouts/slideLayout2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png"/><Relationship Id="rId1" Type="http://schemas.openxmlformats.org/officeDocument/2006/relationships/slideLayout" Target="../slideLayouts/slideLayout2.xml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png"/><Relationship Id="rId1" Type="http://schemas.openxmlformats.org/officeDocument/2006/relationships/slideLayout" Target="../slideLayouts/slideLayout2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png"/><Relationship Id="rId1" Type="http://schemas.openxmlformats.org/officeDocument/2006/relationships/slideLayout" Target="../slideLayouts/slideLayout2.xml"/></Relationships>
</file>

<file path=ppt/slides/_rels/slide1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png"/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2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2.png"/><Relationship Id="rId1" Type="http://schemas.openxmlformats.org/officeDocument/2006/relationships/slideLayout" Target="../slideLayouts/slideLayout2.xml"/></Relationships>
</file>

<file path=ppt/slides/_rels/slide1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png"/><Relationship Id="rId2" Type="http://schemas.openxmlformats.org/officeDocument/2006/relationships/image" Target="../media/image153.png"/><Relationship Id="rId1" Type="http://schemas.openxmlformats.org/officeDocument/2006/relationships/slideLayout" Target="../slideLayouts/slideLayout2.xml"/></Relationships>
</file>

<file path=ppt/slides/_rels/slide1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5.png"/><Relationship Id="rId1" Type="http://schemas.openxmlformats.org/officeDocument/2006/relationships/slideLayout" Target="../slideLayouts/slideLayout2.xml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6.png"/><Relationship Id="rId1" Type="http://schemas.openxmlformats.org/officeDocument/2006/relationships/slideLayout" Target="../slideLayouts/slideLayout2.xml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7.png"/><Relationship Id="rId1" Type="http://schemas.openxmlformats.org/officeDocument/2006/relationships/slideLayout" Target="../slideLayouts/slideLayout2.xml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8.png"/><Relationship Id="rId1" Type="http://schemas.openxmlformats.org/officeDocument/2006/relationships/slideLayout" Target="../slideLayouts/slideLayout2.xml"/></Relationships>
</file>

<file path=ppt/slides/_rels/slide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9.PNG"/><Relationship Id="rId1" Type="http://schemas.openxmlformats.org/officeDocument/2006/relationships/slideLayout" Target="../slideLayouts/slideLayout2.xml"/></Relationships>
</file>

<file path=ppt/slides/_rels/slide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0.PNG"/><Relationship Id="rId1" Type="http://schemas.openxmlformats.org/officeDocument/2006/relationships/slideLayout" Target="../slideLayouts/slideLayout2.xml"/></Relationships>
</file>

<file path=ppt/slides/_rels/slide1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1.png"/><Relationship Id="rId1" Type="http://schemas.openxmlformats.org/officeDocument/2006/relationships/slideLayout" Target="../slideLayouts/slideLayout2.xml"/></Relationships>
</file>

<file path=ppt/slides/_rels/slide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2.png"/><Relationship Id="rId1" Type="http://schemas.openxmlformats.org/officeDocument/2006/relationships/slideLayout" Target="../slideLayouts/slideLayout2.xml"/></Relationships>
</file>

<file path=ppt/slides/_rels/slide1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3.png"/><Relationship Id="rId1" Type="http://schemas.openxmlformats.org/officeDocument/2006/relationships/slideLayout" Target="../slideLayouts/slideLayout2.xml"/></Relationships>
</file>

<file path=ppt/slides/_rels/slide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2.xml"/></Relationships>
</file>

<file path=ppt/slides/_rels/slide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5.png"/><Relationship Id="rId1" Type="http://schemas.openxmlformats.org/officeDocument/2006/relationships/slideLayout" Target="../slideLayouts/slideLayout2.xml"/></Relationships>
</file>

<file path=ppt/slides/_rels/slide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6.png"/><Relationship Id="rId1" Type="http://schemas.openxmlformats.org/officeDocument/2006/relationships/slideLayout" Target="../slideLayouts/slideLayout2.xml"/></Relationships>
</file>

<file path=ppt/slides/_rels/slide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7.png"/><Relationship Id="rId1" Type="http://schemas.openxmlformats.org/officeDocument/2006/relationships/slideLayout" Target="../slideLayouts/slideLayout2.xml"/></Relationships>
</file>

<file path=ppt/slides/_rels/slide1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8.png"/><Relationship Id="rId1" Type="http://schemas.openxmlformats.org/officeDocument/2006/relationships/slideLayout" Target="../slideLayouts/slideLayout2.xml"/></Relationships>
</file>

<file path=ppt/slides/_rels/slide1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9.png"/><Relationship Id="rId1" Type="http://schemas.openxmlformats.org/officeDocument/2006/relationships/slideLayout" Target="../slideLayouts/slideLayout2.xml"/></Relationships>
</file>

<file path=ppt/slides/_rels/slide1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0.png"/><Relationship Id="rId1" Type="http://schemas.openxmlformats.org/officeDocument/2006/relationships/slideLayout" Target="../slideLayouts/slideLayout2.xml"/></Relationships>
</file>

<file path=ppt/slides/_rels/slide1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1.png"/><Relationship Id="rId1" Type="http://schemas.openxmlformats.org/officeDocument/2006/relationships/slideLayout" Target="../slideLayouts/slideLayout2.xml"/></Relationships>
</file>

<file path=ppt/slides/_rels/slide1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3.png"/><Relationship Id="rId2" Type="http://schemas.openxmlformats.org/officeDocument/2006/relationships/image" Target="../media/image172.png"/><Relationship Id="rId1" Type="http://schemas.openxmlformats.org/officeDocument/2006/relationships/slideLayout" Target="../slideLayouts/slideLayout2.xml"/></Relationships>
</file>

<file path=ppt/slides/_rels/slide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4.png"/><Relationship Id="rId1" Type="http://schemas.openxmlformats.org/officeDocument/2006/relationships/slideLayout" Target="../slideLayouts/slideLayout2.xml"/></Relationships>
</file>

<file path=ppt/slides/_rels/slide1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5.png"/><Relationship Id="rId1" Type="http://schemas.openxmlformats.org/officeDocument/2006/relationships/slideLayout" Target="../slideLayouts/slideLayout2.xml"/></Relationships>
</file>

<file path=ppt/slides/_rels/slide1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6.png"/><Relationship Id="rId1" Type="http://schemas.openxmlformats.org/officeDocument/2006/relationships/slideLayout" Target="../slideLayouts/slideLayout2.xml"/></Relationships>
</file>

<file path=ppt/slides/_rels/slide1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7.png"/><Relationship Id="rId1" Type="http://schemas.openxmlformats.org/officeDocument/2006/relationships/slideLayout" Target="../slideLayouts/slideLayout2.xml"/></Relationships>
</file>

<file path=ppt/slides/_rels/slide1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8.png"/><Relationship Id="rId1" Type="http://schemas.openxmlformats.org/officeDocument/2006/relationships/slideLayout" Target="../slideLayouts/slideLayout2.xml"/></Relationships>
</file>

<file path=ppt/slides/_rels/slide1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9.png"/><Relationship Id="rId1" Type="http://schemas.openxmlformats.org/officeDocument/2006/relationships/slideLayout" Target="../slideLayouts/slideLayout2.xml"/></Relationships>
</file>

<file path=ppt/slides/_rels/slide1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0.png"/><Relationship Id="rId1" Type="http://schemas.openxmlformats.org/officeDocument/2006/relationships/slideLayout" Target="../slideLayouts/slideLayout2.xml"/></Relationships>
</file>

<file path=ppt/slides/_rels/slide1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1.png"/><Relationship Id="rId1" Type="http://schemas.openxmlformats.org/officeDocument/2006/relationships/slideLayout" Target="../slideLayouts/slideLayout2.xml"/></Relationships>
</file>

<file path=ppt/slides/_rels/slide1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2.png"/><Relationship Id="rId1" Type="http://schemas.openxmlformats.org/officeDocument/2006/relationships/slideLayout" Target="../slideLayouts/slideLayout2.xml"/></Relationships>
</file>

<file path=ppt/slides/_rels/slide1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3.png"/><Relationship Id="rId1" Type="http://schemas.openxmlformats.org/officeDocument/2006/relationships/slideLayout" Target="../slideLayouts/slideLayout2.xml"/></Relationships>
</file>

<file path=ppt/slides/_rels/slide1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4.png"/><Relationship Id="rId1" Type="http://schemas.openxmlformats.org/officeDocument/2006/relationships/slideLayout" Target="../slideLayouts/slideLayout2.xml"/></Relationships>
</file>

<file path=ppt/slides/_rels/slide1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5.png"/><Relationship Id="rId1" Type="http://schemas.openxmlformats.org/officeDocument/2006/relationships/slideLayout" Target="../slideLayouts/slideLayout2.xml"/></Relationships>
</file>

<file path=ppt/slides/_rels/slide1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6.png"/><Relationship Id="rId1" Type="http://schemas.openxmlformats.org/officeDocument/2006/relationships/slideLayout" Target="../slideLayouts/slideLayout2.xml"/></Relationships>
</file>

<file path=ppt/slides/_rels/slide1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8.png"/><Relationship Id="rId2" Type="http://schemas.openxmlformats.org/officeDocument/2006/relationships/image" Target="../media/image187.png"/><Relationship Id="rId1" Type="http://schemas.openxmlformats.org/officeDocument/2006/relationships/slideLayout" Target="../slideLayouts/slideLayout2.xml"/></Relationships>
</file>

<file path=ppt/slides/_rels/slide1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9.png"/><Relationship Id="rId1" Type="http://schemas.openxmlformats.org/officeDocument/2006/relationships/slideLayout" Target="../slideLayouts/slideLayout2.xml"/></Relationships>
</file>

<file path=ppt/slides/_rels/slide1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0.png"/><Relationship Id="rId1" Type="http://schemas.openxmlformats.org/officeDocument/2006/relationships/slideLayout" Target="../slideLayouts/slideLayout2.xml"/></Relationships>
</file>

<file path=ppt/slides/_rels/slide1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1.png"/><Relationship Id="rId1" Type="http://schemas.openxmlformats.org/officeDocument/2006/relationships/slideLayout" Target="../slideLayouts/slideLayout2.xml"/></Relationships>
</file>

<file path=ppt/slides/_rels/slide1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3.png"/><Relationship Id="rId2" Type="http://schemas.openxmlformats.org/officeDocument/2006/relationships/image" Target="../media/image192.png"/><Relationship Id="rId1" Type="http://schemas.openxmlformats.org/officeDocument/2006/relationships/slideLayout" Target="../slideLayouts/slideLayout2.xml"/></Relationships>
</file>

<file path=ppt/slides/_rels/slide1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4.png"/><Relationship Id="rId1" Type="http://schemas.openxmlformats.org/officeDocument/2006/relationships/slideLayout" Target="../slideLayouts/slideLayout2.xml"/></Relationships>
</file>

<file path=ppt/slides/_rels/slide1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5.png"/><Relationship Id="rId1" Type="http://schemas.openxmlformats.org/officeDocument/2006/relationships/slideLayout" Target="../slideLayouts/slideLayout2.xml"/></Relationships>
</file>

<file path=ppt/slides/_rels/slide1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6.png"/><Relationship Id="rId1" Type="http://schemas.openxmlformats.org/officeDocument/2006/relationships/slideLayout" Target="../slideLayouts/slideLayout2.xml"/></Relationships>
</file>

<file path=ppt/slides/_rels/slide1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7.png"/><Relationship Id="rId1" Type="http://schemas.openxmlformats.org/officeDocument/2006/relationships/slideLayout" Target="../slideLayouts/slideLayout2.xml"/></Relationships>
</file>

<file path=ppt/slides/_rels/slide1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8.png"/><Relationship Id="rId1" Type="http://schemas.openxmlformats.org/officeDocument/2006/relationships/slideLayout" Target="../slideLayouts/slideLayout2.xml"/></Relationships>
</file>

<file path=ppt/slides/_rels/slide1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9.png"/><Relationship Id="rId1" Type="http://schemas.openxmlformats.org/officeDocument/2006/relationships/slideLayout" Target="../slideLayouts/slideLayout2.xml"/></Relationships>
</file>

<file path=ppt/slides/_rels/slide1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0.png"/><Relationship Id="rId1" Type="http://schemas.openxmlformats.org/officeDocument/2006/relationships/slideLayout" Target="../slideLayouts/slideLayout2.xml"/></Relationships>
</file>

<file path=ppt/slides/_rels/slide1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1.png"/><Relationship Id="rId1" Type="http://schemas.openxmlformats.org/officeDocument/2006/relationships/slideLayout" Target="../slideLayouts/slideLayout2.xml"/></Relationships>
</file>

<file path=ppt/slides/_rels/slide1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2.png"/><Relationship Id="rId1" Type="http://schemas.openxmlformats.org/officeDocument/2006/relationships/slideLayout" Target="../slideLayouts/slideLayout2.xml"/></Relationships>
</file>

<file path=ppt/slides/_rels/slide1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4.png"/><Relationship Id="rId2" Type="http://schemas.openxmlformats.org/officeDocument/2006/relationships/image" Target="../media/image203.png"/><Relationship Id="rId1" Type="http://schemas.openxmlformats.org/officeDocument/2006/relationships/slideLayout" Target="../slideLayouts/slideLayout2.xml"/></Relationships>
</file>

<file path=ppt/slides/_rels/slide1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5.png"/><Relationship Id="rId1" Type="http://schemas.openxmlformats.org/officeDocument/2006/relationships/slideLayout" Target="../slideLayouts/slideLayout2.xml"/></Relationships>
</file>

<file path=ppt/slides/_rels/slide1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6.png"/><Relationship Id="rId1" Type="http://schemas.openxmlformats.org/officeDocument/2006/relationships/slideLayout" Target="../slideLayouts/slideLayout2.xml"/></Relationships>
</file>

<file path=ppt/slides/_rels/slide1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7.png"/><Relationship Id="rId1" Type="http://schemas.openxmlformats.org/officeDocument/2006/relationships/slideLayout" Target="../slideLayouts/slideLayout2.xml"/></Relationships>
</file>

<file path=ppt/slides/_rels/slide1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8.png"/><Relationship Id="rId1" Type="http://schemas.openxmlformats.org/officeDocument/2006/relationships/slideLayout" Target="../slideLayouts/slideLayout2.xml"/></Relationships>
</file>

<file path=ppt/slides/_rels/slide1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9.png"/><Relationship Id="rId1" Type="http://schemas.openxmlformats.org/officeDocument/2006/relationships/slideLayout" Target="../slideLayouts/slideLayout2.xml"/></Relationships>
</file>

<file path=ppt/slides/_rels/slide1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0.png"/><Relationship Id="rId1" Type="http://schemas.openxmlformats.org/officeDocument/2006/relationships/slideLayout" Target="../slideLayouts/slideLayout2.xml"/></Relationships>
</file>

<file path=ppt/slides/_rels/slide1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1.png"/><Relationship Id="rId1" Type="http://schemas.openxmlformats.org/officeDocument/2006/relationships/slideLayout" Target="../slideLayouts/slideLayout2.xml"/></Relationships>
</file>

<file path=ppt/slides/_rels/slide1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2.png"/><Relationship Id="rId1" Type="http://schemas.openxmlformats.org/officeDocument/2006/relationships/slideLayout" Target="../slideLayouts/slideLayout2.xml"/></Relationships>
</file>

<file path=ppt/slides/_rels/slide1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3.png"/><Relationship Id="rId1" Type="http://schemas.openxmlformats.org/officeDocument/2006/relationships/slideLayout" Target="../slideLayouts/slideLayout2.xml"/></Relationships>
</file>

<file path=ppt/slides/_rels/slide2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4.png"/><Relationship Id="rId1" Type="http://schemas.openxmlformats.org/officeDocument/2006/relationships/slideLayout" Target="../slideLayouts/slideLayout2.xml"/></Relationships>
</file>

<file path=ppt/slides/_rels/slide2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5.png"/><Relationship Id="rId1" Type="http://schemas.openxmlformats.org/officeDocument/2006/relationships/slideLayout" Target="../slideLayouts/slideLayout2.xml"/></Relationships>
</file>

<file path=ppt/slides/_rels/slide2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6.png"/><Relationship Id="rId1" Type="http://schemas.openxmlformats.org/officeDocument/2006/relationships/slideLayout" Target="../slideLayouts/slideLayout2.xml"/></Relationships>
</file>

<file path=ppt/slides/_rels/slide2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7.png"/><Relationship Id="rId1" Type="http://schemas.openxmlformats.org/officeDocument/2006/relationships/slideLayout" Target="../slideLayouts/slideLayout2.xml"/></Relationships>
</file>

<file path=ppt/slides/_rels/slide2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8.png"/><Relationship Id="rId1" Type="http://schemas.openxmlformats.org/officeDocument/2006/relationships/slideLayout" Target="../slideLayouts/slideLayout2.xml"/></Relationships>
</file>

<file path=ppt/slides/_rels/slide2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9.png"/><Relationship Id="rId1" Type="http://schemas.openxmlformats.org/officeDocument/2006/relationships/slideLayout" Target="../slideLayouts/slideLayout2.xml"/></Relationships>
</file>

<file path=ppt/slides/_rels/slide2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0.png"/><Relationship Id="rId1" Type="http://schemas.openxmlformats.org/officeDocument/2006/relationships/slideLayout" Target="../slideLayouts/slideLayout2.xml"/></Relationships>
</file>

<file path=ppt/slides/_rels/slide2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1.png"/><Relationship Id="rId1" Type="http://schemas.openxmlformats.org/officeDocument/2006/relationships/slideLayout" Target="../slideLayouts/slideLayout2.xml"/></Relationships>
</file>

<file path=ppt/slides/_rels/slide2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2.png"/><Relationship Id="rId1" Type="http://schemas.openxmlformats.org/officeDocument/2006/relationships/slideLayout" Target="../slideLayouts/slideLayout2.xml"/></Relationships>
</file>

<file path=ppt/slides/_rels/slide2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3.png"/><Relationship Id="rId1" Type="http://schemas.openxmlformats.org/officeDocument/2006/relationships/slideLayout" Target="../slideLayouts/slideLayout2.xml"/></Relationships>
</file>

<file path=ppt/slides/_rels/slide2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4.png"/><Relationship Id="rId1" Type="http://schemas.openxmlformats.org/officeDocument/2006/relationships/slideLayout" Target="../slideLayouts/slideLayout2.xml"/></Relationships>
</file>

<file path=ppt/slides/_rels/slide2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5.png"/><Relationship Id="rId1" Type="http://schemas.openxmlformats.org/officeDocument/2006/relationships/slideLayout" Target="../slideLayouts/slideLayout2.xml"/></Relationships>
</file>

<file path=ppt/slides/_rels/slide2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6.png"/><Relationship Id="rId1" Type="http://schemas.openxmlformats.org/officeDocument/2006/relationships/slideLayout" Target="../slideLayouts/slideLayout2.xml"/></Relationships>
</file>

<file path=ppt/slides/_rels/slide2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7.png"/><Relationship Id="rId1" Type="http://schemas.openxmlformats.org/officeDocument/2006/relationships/slideLayout" Target="../slideLayouts/slideLayout2.xml"/></Relationships>
</file>

<file path=ppt/slides/_rels/slide2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8.png"/><Relationship Id="rId1" Type="http://schemas.openxmlformats.org/officeDocument/2006/relationships/slideLayout" Target="../slideLayouts/slideLayout2.xml"/></Relationships>
</file>

<file path=ppt/slides/_rels/slide2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9.png"/><Relationship Id="rId1" Type="http://schemas.openxmlformats.org/officeDocument/2006/relationships/slideLayout" Target="../slideLayouts/slideLayout2.xml"/></Relationships>
</file>

<file path=ppt/slides/_rels/slide2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0.png"/><Relationship Id="rId1" Type="http://schemas.openxmlformats.org/officeDocument/2006/relationships/slideLayout" Target="../slideLayouts/slideLayout2.xml"/></Relationships>
</file>

<file path=ppt/slides/_rels/slide2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1.png"/><Relationship Id="rId1" Type="http://schemas.openxmlformats.org/officeDocument/2006/relationships/slideLayout" Target="../slideLayouts/slideLayout2.xml"/></Relationships>
</file>

<file path=ppt/slides/_rels/slide2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2.png"/><Relationship Id="rId1" Type="http://schemas.openxmlformats.org/officeDocument/2006/relationships/slideLayout" Target="../slideLayouts/slideLayout2.xml"/></Relationships>
</file>

<file path=ppt/slides/_rels/slide2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3.png"/><Relationship Id="rId1" Type="http://schemas.openxmlformats.org/officeDocument/2006/relationships/slideLayout" Target="../slideLayouts/slideLayout2.xml"/></Relationships>
</file>

<file path=ppt/slides/_rels/slide2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4.png"/><Relationship Id="rId1" Type="http://schemas.openxmlformats.org/officeDocument/2006/relationships/slideLayout" Target="../slideLayouts/slideLayout2.xml"/></Relationships>
</file>

<file path=ppt/slides/_rels/slide2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5.png"/><Relationship Id="rId1" Type="http://schemas.openxmlformats.org/officeDocument/2006/relationships/slideLayout" Target="../slideLayouts/slideLayout2.xml"/></Relationships>
</file>

<file path=ppt/slides/_rels/slide2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6.png"/><Relationship Id="rId1" Type="http://schemas.openxmlformats.org/officeDocument/2006/relationships/slideLayout" Target="../slideLayouts/slideLayout2.xml"/></Relationships>
</file>

<file path=ppt/slides/_rels/slide2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7.png"/><Relationship Id="rId1" Type="http://schemas.openxmlformats.org/officeDocument/2006/relationships/slideLayout" Target="../slideLayouts/slideLayout2.xml"/></Relationships>
</file>

<file path=ppt/slides/_rels/slide2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8.png"/><Relationship Id="rId1" Type="http://schemas.openxmlformats.org/officeDocument/2006/relationships/slideLayout" Target="../slideLayouts/slideLayout2.xml"/></Relationships>
</file>

<file path=ppt/slides/_rels/slide2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9.png"/><Relationship Id="rId1" Type="http://schemas.openxmlformats.org/officeDocument/2006/relationships/slideLayout" Target="../slideLayouts/slideLayout2.xml"/></Relationships>
</file>

<file path=ppt/slides/_rels/slide2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0.png"/><Relationship Id="rId1" Type="http://schemas.openxmlformats.org/officeDocument/2006/relationships/slideLayout" Target="../slideLayouts/slideLayout2.xml"/></Relationships>
</file>

<file path=ppt/slides/_rels/slide2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2.png"/><Relationship Id="rId2" Type="http://schemas.openxmlformats.org/officeDocument/2006/relationships/image" Target="../media/image24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4.png"/><Relationship Id="rId4" Type="http://schemas.openxmlformats.org/officeDocument/2006/relationships/image" Target="../media/image243.png"/></Relationships>
</file>

<file path=ppt/slides/_rels/slide2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5.png"/><Relationship Id="rId1" Type="http://schemas.openxmlformats.org/officeDocument/2006/relationships/slideLayout" Target="../slideLayouts/slideLayout2.xml"/></Relationships>
</file>

<file path=ppt/slides/_rels/slide2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cartoon runner images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585" y="548680"/>
            <a:ext cx="5370110" cy="4709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8062664" cy="1586607"/>
          </a:xfrm>
        </p:spPr>
        <p:txBody>
          <a:bodyPr/>
          <a:lstStyle/>
          <a:p>
            <a:r>
              <a:rPr lang="en-GB" dirty="0"/>
              <a:t>Paper 1- Physical Factors Affecting Performance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9632" y="4910926"/>
            <a:ext cx="6400800" cy="694928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Exam questions &amp; Mark schemes </a:t>
            </a:r>
          </a:p>
        </p:txBody>
      </p:sp>
    </p:spTree>
    <p:extLst>
      <p:ext uri="{BB962C8B-B14F-4D97-AF65-F5344CB8AC3E}">
        <p14:creationId xmlns:p14="http://schemas.microsoft.com/office/powerpoint/2010/main" val="14893130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2492896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dirty="0"/>
              <a:t>1.1.a. The structure and function of the skeletal system</a:t>
            </a:r>
          </a:p>
        </p:txBody>
      </p:sp>
    </p:spTree>
    <p:extLst>
      <p:ext uri="{BB962C8B-B14F-4D97-AF65-F5344CB8AC3E}">
        <p14:creationId xmlns:p14="http://schemas.microsoft.com/office/powerpoint/2010/main" val="3760659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skeletal System </a:t>
            </a:r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700808"/>
            <a:ext cx="7833967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863543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844824"/>
            <a:ext cx="7826085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308211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Skeletal system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9552" y="1988840"/>
            <a:ext cx="8114662" cy="369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2640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63688" y="1556792"/>
            <a:ext cx="5829130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9820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skeletal system</a:t>
            </a:r>
          </a:p>
        </p:txBody>
      </p:sp>
      <p:pic>
        <p:nvPicPr>
          <p:cNvPr id="2355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844824"/>
            <a:ext cx="821055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594248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2457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628800"/>
            <a:ext cx="6480720" cy="46445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95531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Skeletal System 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093312"/>
            <a:ext cx="8820472" cy="2076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12546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60" y="1995945"/>
            <a:ext cx="9027221" cy="24896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11323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Skeletal System 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605" y="1844824"/>
            <a:ext cx="8453113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10890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196752"/>
            <a:ext cx="6303804" cy="2837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034036"/>
            <a:ext cx="5616624" cy="1656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43220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Skeletal System </a:t>
            </a:r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340768"/>
            <a:ext cx="7663873" cy="4551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73810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223014"/>
            <a:ext cx="8229600" cy="1143000"/>
          </a:xfrm>
        </p:spPr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669950"/>
            <a:ext cx="4819228" cy="6208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93611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Joints 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227584"/>
            <a:ext cx="5904655" cy="535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61433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143000"/>
          </a:xfrm>
        </p:spPr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412776"/>
            <a:ext cx="6480720" cy="516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20608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Joints</a:t>
            </a: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611560" y="1628800"/>
            <a:ext cx="7871076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373120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844825"/>
            <a:ext cx="8229600" cy="2956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799554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Joints</a:t>
            </a:r>
          </a:p>
        </p:txBody>
      </p:sp>
      <p:pic>
        <p:nvPicPr>
          <p:cNvPr id="2560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556792"/>
            <a:ext cx="6334125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757384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772816"/>
            <a:ext cx="6187098" cy="37122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49803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Joints</a:t>
            </a:r>
          </a:p>
        </p:txBody>
      </p:sp>
      <p:pic>
        <p:nvPicPr>
          <p:cNvPr id="307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060848"/>
            <a:ext cx="8229600" cy="28699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195654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6786" y="2924944"/>
            <a:ext cx="8445056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080283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Joints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72816"/>
            <a:ext cx="8523190" cy="3445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8842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1382"/>
            <a:ext cx="9217024" cy="3790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04776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Joints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16831"/>
            <a:ext cx="8640960" cy="2566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10300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16832"/>
            <a:ext cx="8245682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70788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Joints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340768"/>
            <a:ext cx="7910217" cy="4527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80322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12776"/>
            <a:ext cx="8755713" cy="4153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169205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Joints </a:t>
            </a: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57044"/>
            <a:ext cx="8440713" cy="28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01457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 </a:t>
            </a: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385316"/>
            <a:ext cx="8198913" cy="3960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483643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36912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dirty="0"/>
              <a:t>1.1.b. The structure and function of the muscular system</a:t>
            </a:r>
          </a:p>
        </p:txBody>
      </p:sp>
    </p:spTree>
    <p:extLst>
      <p:ext uri="{BB962C8B-B14F-4D97-AF65-F5344CB8AC3E}">
        <p14:creationId xmlns:p14="http://schemas.microsoft.com/office/powerpoint/2010/main" val="85888461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Muscles </a:t>
            </a: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484784"/>
            <a:ext cx="6790716" cy="2505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188474"/>
            <a:ext cx="8518629" cy="2199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9519030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348880"/>
            <a:ext cx="7605053" cy="3024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3607872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Muscles </a:t>
            </a:r>
          </a:p>
        </p:txBody>
      </p:sp>
      <p:pic>
        <p:nvPicPr>
          <p:cNvPr id="266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700808"/>
            <a:ext cx="7424181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366911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484784"/>
            <a:ext cx="7656055" cy="4510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1782812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Muscles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99592" y="2276871"/>
            <a:ext cx="7200800" cy="3757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72134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35696" y="2060848"/>
            <a:ext cx="5781580" cy="2574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33468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Muscles and Movement</a:t>
            </a: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700808"/>
            <a:ext cx="7531363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9299904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268760"/>
            <a:ext cx="7416823" cy="4978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5388657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Muscle and movement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43608" y="1700808"/>
            <a:ext cx="7105650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14286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467544" y="1628800"/>
            <a:ext cx="7992888" cy="3652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9731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en-GB" dirty="0"/>
              <a:t>Muscles </a:t>
            </a: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908720"/>
            <a:ext cx="6629400" cy="568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37522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80929"/>
            <a:ext cx="9142690" cy="895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191552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Muscles 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059" y="1412776"/>
            <a:ext cx="6896100" cy="484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881715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33762"/>
            <a:ext cx="8781480" cy="914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784101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Muscles</a:t>
            </a: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194583"/>
            <a:ext cx="5769248" cy="5486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752640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68760"/>
            <a:ext cx="8568952" cy="4859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247685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Muscles </a:t>
            </a: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268760"/>
            <a:ext cx="6696744" cy="5409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991997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72815"/>
            <a:ext cx="8375353" cy="3391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889328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Muscles </a:t>
            </a:r>
          </a:p>
        </p:txBody>
      </p:sp>
      <p:pic>
        <p:nvPicPr>
          <p:cNvPr id="2457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124744"/>
            <a:ext cx="4896544" cy="5337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527795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696260"/>
            <a:ext cx="7642143" cy="3515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955090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Muscles </a:t>
            </a:r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12776"/>
            <a:ext cx="5907162" cy="4736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973532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452967"/>
            <a:ext cx="7714850" cy="179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797373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3691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1.1.c. Movement analysis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002511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Levers </a:t>
            </a: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36912"/>
            <a:ext cx="8636180" cy="148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812518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708920"/>
            <a:ext cx="6771642" cy="1101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816906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Levers</a:t>
            </a:r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124744"/>
            <a:ext cx="5479876" cy="5542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899385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564904"/>
            <a:ext cx="8158058" cy="2621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548894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Levers</a:t>
            </a:r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1213" y="1196752"/>
            <a:ext cx="5731147" cy="5479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989214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628800"/>
            <a:ext cx="6092899" cy="4333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623114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-2588"/>
            <a:ext cx="8229600" cy="1143000"/>
          </a:xfrm>
        </p:spPr>
        <p:txBody>
          <a:bodyPr/>
          <a:lstStyle/>
          <a:p>
            <a:r>
              <a:rPr lang="en-GB" dirty="0"/>
              <a:t>Levers </a:t>
            </a:r>
          </a:p>
        </p:txBody>
      </p:sp>
      <p:pic>
        <p:nvPicPr>
          <p:cNvPr id="440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980728"/>
            <a:ext cx="5186144" cy="5663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100109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700808"/>
            <a:ext cx="7755959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5775750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Levers </a:t>
            </a:r>
          </a:p>
        </p:txBody>
      </p:sp>
      <p:pic>
        <p:nvPicPr>
          <p:cNvPr id="4710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628800"/>
            <a:ext cx="6001105" cy="4919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746725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772816"/>
            <a:ext cx="7219519" cy="339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821871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Levers</a:t>
            </a:r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320399"/>
            <a:ext cx="8892480" cy="1971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8205938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564904"/>
            <a:ext cx="7770554" cy="1742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327993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53751"/>
            <a:ext cx="8229600" cy="1143000"/>
          </a:xfrm>
        </p:spPr>
        <p:txBody>
          <a:bodyPr/>
          <a:lstStyle/>
          <a:p>
            <a:r>
              <a:rPr lang="en-GB" dirty="0"/>
              <a:t>Levers </a:t>
            </a:r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79" y="836712"/>
            <a:ext cx="6029325" cy="263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3204" y="3475137"/>
            <a:ext cx="5397800" cy="3212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5519369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060848"/>
            <a:ext cx="7222961" cy="2583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356964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Levers </a:t>
            </a:r>
          </a:p>
        </p:txBody>
      </p:sp>
      <p:pic>
        <p:nvPicPr>
          <p:cNvPr id="532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628800"/>
            <a:ext cx="7860816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9270342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920307"/>
            <a:ext cx="8139111" cy="3544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2652633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Levers</a:t>
            </a:r>
          </a:p>
        </p:txBody>
      </p:sp>
      <p:pic>
        <p:nvPicPr>
          <p:cNvPr id="552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5013176"/>
            <a:ext cx="6881608" cy="1084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6425" y="1124744"/>
            <a:ext cx="5391150" cy="384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6465866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7" y="2020920"/>
            <a:ext cx="7691675" cy="3064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6865985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43000"/>
          </a:xfrm>
        </p:spPr>
        <p:txBody>
          <a:bodyPr/>
          <a:lstStyle/>
          <a:p>
            <a:r>
              <a:rPr lang="en-GB" dirty="0"/>
              <a:t>Levers</a:t>
            </a:r>
          </a:p>
        </p:txBody>
      </p:sp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124744"/>
            <a:ext cx="5931743" cy="4087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051" y="5370645"/>
            <a:ext cx="5622640" cy="99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9565424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069600"/>
            <a:ext cx="6975550" cy="3015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7678316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Levers </a:t>
            </a:r>
          </a:p>
        </p:txBody>
      </p:sp>
      <p:pic>
        <p:nvPicPr>
          <p:cNvPr id="614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39" y="1124744"/>
            <a:ext cx="6932623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006" y="4365104"/>
            <a:ext cx="649146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7805767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132856"/>
            <a:ext cx="8086811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4829674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dirty="0"/>
              <a:t>Planes &amp; axes</a:t>
            </a:r>
          </a:p>
        </p:txBody>
      </p:sp>
      <p:pic>
        <p:nvPicPr>
          <p:cNvPr id="634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052736"/>
            <a:ext cx="5324475" cy="379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955588"/>
            <a:ext cx="8568952" cy="65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849035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780927"/>
            <a:ext cx="8640960" cy="792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70829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Planes &amp; axes</a:t>
            </a:r>
          </a:p>
        </p:txBody>
      </p:sp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10" y="1484784"/>
            <a:ext cx="7400391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869160"/>
            <a:ext cx="7933759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6733966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0" y="2062305"/>
            <a:ext cx="8662391" cy="1870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9293412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Planes &amp; axes</a:t>
            </a: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5" y="2564904"/>
            <a:ext cx="8956134" cy="1656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5731610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852936"/>
            <a:ext cx="7183437" cy="1177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8378128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Planes &amp; Axes </a:t>
            </a: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9064" y="1340768"/>
            <a:ext cx="7157351" cy="5093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6489869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780928"/>
            <a:ext cx="7042243" cy="1062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032844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Planes &amp; Axes</a:t>
            </a: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44824"/>
            <a:ext cx="8183132" cy="438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3632595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704630"/>
            <a:ext cx="8357214" cy="859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2366925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Planes &amp; Axes </a:t>
            </a:r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204864"/>
            <a:ext cx="7953611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8499279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204864"/>
            <a:ext cx="8381299" cy="2191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1879490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1.1.d. The cardiovascular and respiratory systems</a:t>
            </a:r>
          </a:p>
        </p:txBody>
      </p:sp>
    </p:spTree>
    <p:extLst>
      <p:ext uri="{BB962C8B-B14F-4D97-AF65-F5344CB8AC3E}">
        <p14:creationId xmlns:p14="http://schemas.microsoft.com/office/powerpoint/2010/main" val="3259299853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Respiratory System</a:t>
            </a:r>
          </a:p>
        </p:txBody>
      </p:sp>
      <p:pic>
        <p:nvPicPr>
          <p:cNvPr id="655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733" y="1600200"/>
            <a:ext cx="6952533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64390749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716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276872"/>
            <a:ext cx="7583380" cy="1902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9880917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Respiratory System </a:t>
            </a:r>
          </a:p>
        </p:txBody>
      </p:sp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564904"/>
            <a:ext cx="7809534" cy="12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291283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7270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492896"/>
            <a:ext cx="7743507" cy="1668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4563586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Respiratory System</a:t>
            </a:r>
          </a:p>
        </p:txBody>
      </p:sp>
      <p:pic>
        <p:nvPicPr>
          <p:cNvPr id="706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88840"/>
            <a:ext cx="8725016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7302663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7373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556792"/>
            <a:ext cx="6174019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7532042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Respiratory System</a:t>
            </a:r>
          </a:p>
        </p:txBody>
      </p:sp>
      <p:pic>
        <p:nvPicPr>
          <p:cNvPr id="778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916832"/>
            <a:ext cx="7667982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536305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788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323" y="1733550"/>
            <a:ext cx="7888494" cy="3927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8706658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Respiratory System </a:t>
            </a:r>
          </a:p>
        </p:txBody>
      </p:sp>
      <p:pic>
        <p:nvPicPr>
          <p:cNvPr id="860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484784"/>
            <a:ext cx="7647250" cy="424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0802553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870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272" y="2276871"/>
            <a:ext cx="8459113" cy="2088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4953923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Respiratory System </a:t>
            </a:r>
          </a:p>
        </p:txBody>
      </p:sp>
      <p:pic>
        <p:nvPicPr>
          <p:cNvPr id="890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677" y="1916832"/>
            <a:ext cx="8302005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6190019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880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467" y="2132856"/>
            <a:ext cx="9236888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8328841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Respiratory system </a:t>
            </a:r>
          </a:p>
        </p:txBody>
      </p:sp>
      <p:pic>
        <p:nvPicPr>
          <p:cNvPr id="962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8064896" cy="3750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6075481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10137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412776"/>
            <a:ext cx="6411849" cy="5267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5089427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Respiratory System </a:t>
            </a:r>
          </a:p>
        </p:txBody>
      </p:sp>
      <p:pic>
        <p:nvPicPr>
          <p:cNvPr id="972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402401"/>
            <a:ext cx="7303255" cy="4524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8934203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1024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340768"/>
            <a:ext cx="6410877" cy="47779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2248329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Cardiovascular system </a:t>
            </a:r>
          </a:p>
        </p:txBody>
      </p:sp>
      <p:pic>
        <p:nvPicPr>
          <p:cNvPr id="983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276872"/>
            <a:ext cx="7837716" cy="230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8451435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1034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297654"/>
            <a:ext cx="7424035" cy="1851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7895973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388"/>
            <a:ext cx="8229600" cy="1143000"/>
          </a:xfrm>
        </p:spPr>
        <p:txBody>
          <a:bodyPr/>
          <a:lstStyle/>
          <a:p>
            <a:r>
              <a:rPr lang="en-GB" dirty="0"/>
              <a:t>Cardiovascular system</a:t>
            </a:r>
          </a:p>
        </p:txBody>
      </p:sp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2037" y="953707"/>
            <a:ext cx="5583138" cy="1167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5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950" y="1627500"/>
            <a:ext cx="4509314" cy="2881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58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0655" y="4512421"/>
            <a:ext cx="4885903" cy="20863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6422037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7680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124744"/>
            <a:ext cx="5223127" cy="10637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80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132855"/>
            <a:ext cx="4392488" cy="46522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1438887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Cardiovascular system</a:t>
            </a:r>
          </a:p>
        </p:txBody>
      </p:sp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869" y="1814513"/>
            <a:ext cx="8149487" cy="40627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3777385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-171400"/>
            <a:ext cx="8229600" cy="1143000"/>
          </a:xfrm>
        </p:spPr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747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620688"/>
            <a:ext cx="5008587" cy="3349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75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937973"/>
            <a:ext cx="4864571" cy="2920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3890446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Cardio-vascular system </a:t>
            </a:r>
          </a:p>
        </p:txBody>
      </p:sp>
      <p:pic>
        <p:nvPicPr>
          <p:cNvPr id="696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28799"/>
            <a:ext cx="8208912" cy="4189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7963718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757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268760"/>
            <a:ext cx="5472608" cy="276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77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19" y="3932724"/>
            <a:ext cx="5426281" cy="1728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7171998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Cardiovascular system </a:t>
            </a:r>
          </a:p>
        </p:txBody>
      </p:sp>
      <p:pic>
        <p:nvPicPr>
          <p:cNvPr id="798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268760"/>
            <a:ext cx="5560427" cy="5215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1525623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808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988" y="1307523"/>
            <a:ext cx="8003451" cy="2481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8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3789040"/>
            <a:ext cx="7881616" cy="2579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5031308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Cardiovascular system </a:t>
            </a:r>
          </a:p>
        </p:txBody>
      </p:sp>
      <p:pic>
        <p:nvPicPr>
          <p:cNvPr id="819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484784"/>
            <a:ext cx="7390294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9238464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829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76" y="1700808"/>
            <a:ext cx="8243264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67765938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Cardiovascular system </a:t>
            </a:r>
          </a:p>
        </p:txBody>
      </p:sp>
      <p:pic>
        <p:nvPicPr>
          <p:cNvPr id="849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585" y="2184617"/>
            <a:ext cx="7493433" cy="23134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8024065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839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93672"/>
            <a:ext cx="8623917" cy="2583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0702616"/>
      </p:ext>
    </p:extLst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99392"/>
            <a:ext cx="8229600" cy="1143000"/>
          </a:xfrm>
        </p:spPr>
        <p:txBody>
          <a:bodyPr/>
          <a:lstStyle/>
          <a:p>
            <a:r>
              <a:rPr lang="en-GB" dirty="0"/>
              <a:t>Cardiovascular System </a:t>
            </a:r>
          </a:p>
        </p:txBody>
      </p:sp>
      <p:pic>
        <p:nvPicPr>
          <p:cNvPr id="901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764704"/>
            <a:ext cx="5732233" cy="2447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1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284984"/>
            <a:ext cx="4344402" cy="3042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13510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911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603" y="1700808"/>
            <a:ext cx="6781800" cy="409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703070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Cardiovascular system </a:t>
            </a:r>
          </a:p>
        </p:txBody>
      </p:sp>
      <p:pic>
        <p:nvPicPr>
          <p:cNvPr id="921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749121"/>
            <a:ext cx="7221617" cy="3439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4455319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931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44824"/>
            <a:ext cx="8039656" cy="2448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7760997"/>
      </p:ext>
    </p:extLst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Cardiovascular system </a:t>
            </a:r>
          </a:p>
        </p:txBody>
      </p:sp>
      <p:pic>
        <p:nvPicPr>
          <p:cNvPr id="942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340768"/>
            <a:ext cx="6163653" cy="5132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5831759"/>
      </p:ext>
    </p:extLst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993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204864"/>
            <a:ext cx="6306294" cy="2159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1593779"/>
      </p:ext>
    </p:extLst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30297"/>
            <a:ext cx="8229600" cy="1143000"/>
          </a:xfrm>
        </p:spPr>
        <p:txBody>
          <a:bodyPr/>
          <a:lstStyle/>
          <a:p>
            <a:r>
              <a:rPr lang="en-GB" dirty="0"/>
              <a:t>Cardiovascular system </a:t>
            </a:r>
          </a:p>
        </p:txBody>
      </p:sp>
      <p:pic>
        <p:nvPicPr>
          <p:cNvPr id="952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908720"/>
            <a:ext cx="6113288" cy="568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6030417"/>
      </p:ext>
    </p:extLst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1003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844824"/>
            <a:ext cx="6233792" cy="4214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8817817"/>
      </p:ext>
    </p:extLst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63691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1.1.e. Effects of exercise on body systems</a:t>
            </a:r>
          </a:p>
        </p:txBody>
      </p:sp>
    </p:spTree>
    <p:extLst>
      <p:ext uri="{BB962C8B-B14F-4D97-AF65-F5344CB8AC3E}">
        <p14:creationId xmlns:p14="http://schemas.microsoft.com/office/powerpoint/2010/main" val="3639397705"/>
      </p:ext>
    </p:extLst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Effects of exercise</a:t>
            </a:r>
          </a:p>
        </p:txBody>
      </p:sp>
      <p:pic>
        <p:nvPicPr>
          <p:cNvPr id="2560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204864"/>
            <a:ext cx="8229600" cy="2918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3254760"/>
      </p:ext>
    </p:extLst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266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132856"/>
            <a:ext cx="8210003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56244722"/>
      </p:ext>
    </p:extLst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Effects of exercise </a:t>
            </a:r>
          </a:p>
        </p:txBody>
      </p:sp>
      <p:pic>
        <p:nvPicPr>
          <p:cNvPr id="1208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556792"/>
            <a:ext cx="7966859" cy="3801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8206412"/>
      </p:ext>
    </p:extLst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1218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772816"/>
            <a:ext cx="7542913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3911111"/>
      </p:ext>
    </p:extLst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Effects of exercise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611560" y="2348880"/>
            <a:ext cx="7905750" cy="280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72543685"/>
      </p:ext>
    </p:extLst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340768"/>
            <a:ext cx="8229600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3501621"/>
      </p:ext>
    </p:extLst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Effects of exercise</a:t>
            </a: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988840"/>
            <a:ext cx="8096250" cy="387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11936633"/>
      </p:ext>
    </p:extLst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71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0746" y="2276872"/>
            <a:ext cx="6777598" cy="393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10761925"/>
      </p:ext>
    </p:extLst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Effects of exercise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43608" y="1556792"/>
            <a:ext cx="7350674" cy="3824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728155"/>
      </p:ext>
    </p:extLst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51720" y="1484784"/>
            <a:ext cx="5101531" cy="4520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477997"/>
      </p:ext>
    </p:extLst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Effects of exercise</a:t>
            </a:r>
          </a:p>
        </p:txBody>
      </p:sp>
      <p:pic>
        <p:nvPicPr>
          <p:cNvPr id="1044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988840"/>
            <a:ext cx="7795053" cy="2825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7715776"/>
      </p:ext>
    </p:extLst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1064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556792"/>
            <a:ext cx="5382305" cy="1906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4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435190"/>
            <a:ext cx="5256584" cy="43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075287"/>
      </p:ext>
    </p:extLst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Effects of exercise</a:t>
            </a:r>
          </a:p>
        </p:txBody>
      </p:sp>
      <p:pic>
        <p:nvPicPr>
          <p:cNvPr id="1054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340767"/>
            <a:ext cx="7701343" cy="5085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5008911"/>
      </p:ext>
    </p:extLst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0"/>
            <a:ext cx="8229600" cy="1143000"/>
          </a:xfrm>
        </p:spPr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1075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054846"/>
            <a:ext cx="4824536" cy="5506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1941" y="1044471"/>
            <a:ext cx="4608512" cy="2615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3346082"/>
      </p:ext>
    </p:extLst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708920"/>
            <a:ext cx="8229600" cy="1143000"/>
          </a:xfrm>
        </p:spPr>
        <p:txBody>
          <a:bodyPr/>
          <a:lstStyle/>
          <a:p>
            <a:r>
              <a:rPr lang="en-GB" dirty="0"/>
              <a:t>1.2.a. Components of fitness </a:t>
            </a:r>
          </a:p>
        </p:txBody>
      </p:sp>
    </p:spTree>
    <p:extLst>
      <p:ext uri="{BB962C8B-B14F-4D97-AF65-F5344CB8AC3E}">
        <p14:creationId xmlns:p14="http://schemas.microsoft.com/office/powerpoint/2010/main" val="101651425"/>
      </p:ext>
    </p:extLst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Components of fitness</a:t>
            </a:r>
          </a:p>
        </p:txBody>
      </p:sp>
      <p:pic>
        <p:nvPicPr>
          <p:cNvPr id="3584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706562"/>
            <a:ext cx="74676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35314094"/>
      </p:ext>
    </p:extLst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3686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522628"/>
            <a:ext cx="8118616" cy="4282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91944679"/>
      </p:ext>
    </p:extLst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Components of fitness</a:t>
            </a:r>
          </a:p>
        </p:txBody>
      </p:sp>
      <p:pic>
        <p:nvPicPr>
          <p:cNvPr id="9523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336564"/>
            <a:ext cx="8229600" cy="2702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90644993"/>
      </p:ext>
    </p:extLst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9625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109" y="2348880"/>
            <a:ext cx="8793914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44801238"/>
      </p:ext>
    </p:extLst>
  </p:cSld>
  <p:clrMapOvr>
    <a:masterClrMapping/>
  </p:clrMapOvr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626241"/>
            <a:ext cx="7736483" cy="4179023"/>
          </a:xfr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Components of fitness</a:t>
            </a:r>
          </a:p>
        </p:txBody>
      </p:sp>
    </p:spTree>
    <p:extLst>
      <p:ext uri="{BB962C8B-B14F-4D97-AF65-F5344CB8AC3E}">
        <p14:creationId xmlns:p14="http://schemas.microsoft.com/office/powerpoint/2010/main" val="240856229"/>
      </p:ext>
    </p:extLst>
  </p:cSld>
  <p:clrMapOvr>
    <a:masterClrMapping/>
  </p:clrMapOvr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556792"/>
            <a:ext cx="8218848" cy="3237424"/>
          </a:xfrm>
        </p:spPr>
      </p:pic>
    </p:spTree>
    <p:extLst>
      <p:ext uri="{BB962C8B-B14F-4D97-AF65-F5344CB8AC3E}">
        <p14:creationId xmlns:p14="http://schemas.microsoft.com/office/powerpoint/2010/main" val="676367467"/>
      </p:ext>
    </p:extLst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Components of fitness</a:t>
            </a:r>
          </a:p>
        </p:txBody>
      </p:sp>
      <p:pic>
        <p:nvPicPr>
          <p:cNvPr id="5017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" y="1830387"/>
            <a:ext cx="8143875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98708640"/>
      </p:ext>
    </p:extLst>
  </p:cSld>
  <p:clrMapOvr>
    <a:masterClrMapping/>
  </p:clrMapOvr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5120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0890" y="2132856"/>
            <a:ext cx="8644616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83693356"/>
      </p:ext>
    </p:extLst>
  </p:cSld>
  <p:clrMapOvr>
    <a:masterClrMapping/>
  </p:clrMapOvr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Components of Fitness</a:t>
            </a:r>
          </a:p>
        </p:txBody>
      </p:sp>
      <p:pic>
        <p:nvPicPr>
          <p:cNvPr id="1085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00808"/>
            <a:ext cx="7950318" cy="3758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6307189"/>
      </p:ext>
    </p:extLst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1095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772816"/>
            <a:ext cx="7154054" cy="3495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6412291"/>
      </p:ext>
    </p:extLst>
  </p:cSld>
  <p:clrMapOvr>
    <a:masterClrMapping/>
  </p:clrMapOvr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Components of Fitness</a:t>
            </a:r>
          </a:p>
        </p:txBody>
      </p:sp>
      <p:pic>
        <p:nvPicPr>
          <p:cNvPr id="1105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20888"/>
            <a:ext cx="8159431" cy="1686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8186898"/>
      </p:ext>
    </p:extLst>
  </p:cSld>
  <p:clrMapOvr>
    <a:masterClrMapping/>
  </p:clrMapOvr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1116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636912"/>
            <a:ext cx="7120060" cy="142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3629928"/>
      </p:ext>
    </p:extLst>
  </p:cSld>
  <p:clrMapOvr>
    <a:masterClrMapping/>
  </p:clrMapOvr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Components of fitness</a:t>
            </a:r>
          </a:p>
        </p:txBody>
      </p:sp>
      <p:pic>
        <p:nvPicPr>
          <p:cNvPr id="1126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359" y="2204864"/>
            <a:ext cx="7079661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6910956"/>
      </p:ext>
    </p:extLst>
  </p:cSld>
  <p:clrMapOvr>
    <a:masterClrMapping/>
  </p:clrMapOvr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1136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2060848"/>
            <a:ext cx="8856984" cy="2572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5249449"/>
      </p:ext>
    </p:extLst>
  </p:cSld>
  <p:clrMapOvr>
    <a:masterClrMapping/>
  </p:clrMapOvr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Components of fitness</a:t>
            </a:r>
          </a:p>
        </p:txBody>
      </p:sp>
      <p:pic>
        <p:nvPicPr>
          <p:cNvPr id="1146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340768"/>
            <a:ext cx="6264696" cy="4973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0445922"/>
      </p:ext>
    </p:extLst>
  </p:cSld>
  <p:clrMapOvr>
    <a:masterClrMapping/>
  </p:clrMapOvr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1157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81112"/>
            <a:ext cx="7469020" cy="4812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3505689"/>
      </p:ext>
    </p:extLst>
  </p:cSld>
  <p:clrMapOvr>
    <a:masterClrMapping/>
  </p:clrMapOvr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5121"/>
            <a:ext cx="8229600" cy="1143000"/>
          </a:xfrm>
        </p:spPr>
        <p:txBody>
          <a:bodyPr/>
          <a:lstStyle/>
          <a:p>
            <a:r>
              <a:rPr lang="en-GB" dirty="0"/>
              <a:t>Components of fitness</a:t>
            </a:r>
          </a:p>
        </p:txBody>
      </p:sp>
      <p:pic>
        <p:nvPicPr>
          <p:cNvPr id="1167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052736"/>
            <a:ext cx="5557531" cy="553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6975101"/>
      </p:ext>
    </p:extLst>
  </p:cSld>
  <p:clrMapOvr>
    <a:masterClrMapping/>
  </p:clrMapOvr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16443"/>
            <a:ext cx="8229600" cy="1143000"/>
          </a:xfrm>
        </p:spPr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1187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96752"/>
            <a:ext cx="4372744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256" y="1196752"/>
            <a:ext cx="4377705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1033769"/>
      </p:ext>
    </p:extLst>
  </p:cSld>
  <p:clrMapOvr>
    <a:masterClrMapping/>
  </p:clrMapOvr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Components of Fitness</a:t>
            </a:r>
          </a:p>
        </p:txBody>
      </p:sp>
      <p:pic>
        <p:nvPicPr>
          <p:cNvPr id="1177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772816"/>
            <a:ext cx="6765546" cy="3836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4135603"/>
      </p:ext>
    </p:extLst>
  </p:cSld>
  <p:clrMapOvr>
    <a:masterClrMapping/>
  </p:clrMapOvr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1198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196752"/>
            <a:ext cx="6624735" cy="5029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9168123"/>
      </p:ext>
    </p:extLst>
  </p:cSld>
  <p:clrMapOvr>
    <a:masterClrMapping/>
  </p:clrMapOvr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263691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1.2.b. Applying the principles of training </a:t>
            </a:r>
          </a:p>
        </p:txBody>
      </p:sp>
    </p:spTree>
    <p:extLst>
      <p:ext uri="{BB962C8B-B14F-4D97-AF65-F5344CB8AC3E}">
        <p14:creationId xmlns:p14="http://schemas.microsoft.com/office/powerpoint/2010/main" val="930517932"/>
      </p:ext>
    </p:extLst>
  </p:cSld>
  <p:clrMapOvr>
    <a:masterClrMapping/>
  </p:clrMapOvr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Principles of training </a:t>
            </a:r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331640" y="1628800"/>
            <a:ext cx="6397563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97840837"/>
      </p:ext>
    </p:extLst>
  </p:cSld>
  <p:clrMapOvr>
    <a:masterClrMapping/>
  </p:clrMapOvr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39552" y="2060848"/>
            <a:ext cx="8201025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02283812"/>
      </p:ext>
    </p:extLst>
  </p:cSld>
  <p:clrMapOvr>
    <a:masterClrMapping/>
  </p:clrMapOvr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844824"/>
            <a:ext cx="8003278" cy="451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Principles of training </a:t>
            </a:r>
          </a:p>
        </p:txBody>
      </p:sp>
    </p:spTree>
    <p:extLst>
      <p:ext uri="{BB962C8B-B14F-4D97-AF65-F5344CB8AC3E}">
        <p14:creationId xmlns:p14="http://schemas.microsoft.com/office/powerpoint/2010/main" val="3620125477"/>
      </p:ext>
    </p:extLst>
  </p:cSld>
  <p:clrMapOvr>
    <a:masterClrMapping/>
  </p:clrMapOvr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965677"/>
            <a:ext cx="4968551" cy="4822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99091131"/>
      </p:ext>
    </p:extLst>
  </p:cSld>
  <p:clrMapOvr>
    <a:masterClrMapping/>
  </p:clrMapOvr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Principles of training </a:t>
            </a: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132856"/>
            <a:ext cx="81915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48512392"/>
      </p:ext>
    </p:extLst>
  </p:cSld>
  <p:clrMapOvr>
    <a:masterClrMapping/>
  </p:clrMapOvr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743" y="3212976"/>
            <a:ext cx="8760685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63358140"/>
      </p:ext>
    </p:extLst>
  </p:cSld>
  <p:clrMapOvr>
    <a:masterClrMapping/>
  </p:clrMapOvr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Principles of training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175" y="2060848"/>
            <a:ext cx="7867650" cy="344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903679"/>
      </p:ext>
    </p:extLst>
  </p:cSld>
  <p:clrMapOvr>
    <a:masterClrMapping/>
  </p:clrMapOvr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2492896"/>
            <a:ext cx="6215382" cy="115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7398"/>
      </p:ext>
    </p:extLst>
  </p:cSld>
  <p:clrMapOvr>
    <a:masterClrMapping/>
  </p:clrMapOvr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Principles of training </a:t>
            </a:r>
          </a:p>
        </p:txBody>
      </p:sp>
      <p:pic>
        <p:nvPicPr>
          <p:cNvPr id="276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700808"/>
            <a:ext cx="8229600" cy="3849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81263166"/>
      </p:ext>
    </p:extLst>
  </p:cSld>
  <p:clrMapOvr>
    <a:masterClrMapping/>
  </p:clrMapOvr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286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844824"/>
            <a:ext cx="5829605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57136610"/>
      </p:ext>
    </p:extLst>
  </p:cSld>
  <p:clrMapOvr>
    <a:masterClrMapping/>
  </p:clrMapOvr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Principles of training </a:t>
            </a:r>
          </a:p>
        </p:txBody>
      </p:sp>
      <p:pic>
        <p:nvPicPr>
          <p:cNvPr id="1280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542644"/>
            <a:ext cx="7072114" cy="459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747122"/>
      </p:ext>
    </p:extLst>
  </p:cSld>
  <p:clrMapOvr>
    <a:masterClrMapping/>
  </p:clrMapOvr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134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124744"/>
            <a:ext cx="4678871" cy="1368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4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492896"/>
            <a:ext cx="4238625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8965316"/>
      </p:ext>
    </p:extLst>
  </p:cSld>
  <p:clrMapOvr>
    <a:masterClrMapping/>
  </p:clrMapOvr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Principles of training </a:t>
            </a:r>
          </a:p>
        </p:txBody>
      </p:sp>
      <p:pic>
        <p:nvPicPr>
          <p:cNvPr id="141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124744"/>
            <a:ext cx="5328592" cy="555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2158413"/>
      </p:ext>
    </p:extLst>
  </p:cSld>
  <p:clrMapOvr>
    <a:masterClrMapping/>
  </p:clrMapOvr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-171400"/>
            <a:ext cx="8229600" cy="1143000"/>
          </a:xfrm>
        </p:spPr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145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764704"/>
            <a:ext cx="5544616" cy="5855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4307769"/>
      </p:ext>
    </p:extLst>
  </p:cSld>
  <p:clrMapOvr>
    <a:masterClrMapping/>
  </p:clrMapOvr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Optimising training </a:t>
            </a:r>
          </a:p>
        </p:txBody>
      </p:sp>
      <p:pic>
        <p:nvPicPr>
          <p:cNvPr id="142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84784"/>
            <a:ext cx="5666986" cy="528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3118340"/>
      </p:ext>
    </p:extLst>
  </p:cSld>
  <p:clrMapOvr>
    <a:masterClrMapping/>
  </p:clrMapOvr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146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00808"/>
            <a:ext cx="4535958" cy="4559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6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651604"/>
            <a:ext cx="4515767" cy="4591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148449"/>
      </p:ext>
    </p:extLst>
  </p:cSld>
  <p:clrMapOvr>
    <a:masterClrMapping/>
  </p:clrMapOvr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Optimising Training </a:t>
            </a:r>
          </a:p>
        </p:txBody>
      </p:sp>
      <p:pic>
        <p:nvPicPr>
          <p:cNvPr id="129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988840"/>
            <a:ext cx="8244965" cy="291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36781504"/>
      </p:ext>
    </p:extLst>
  </p:cSld>
  <p:clrMapOvr>
    <a:masterClrMapping/>
  </p:clrMapOvr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130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566756"/>
            <a:ext cx="6663962" cy="3590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387218"/>
      </p:ext>
    </p:extLst>
  </p:cSld>
  <p:clrMapOvr>
    <a:masterClrMapping/>
  </p:clrMapOvr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Optimising training </a:t>
            </a:r>
          </a:p>
        </p:txBody>
      </p:sp>
      <p:pic>
        <p:nvPicPr>
          <p:cNvPr id="12697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492896"/>
            <a:ext cx="7679197" cy="1504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9538573"/>
      </p:ext>
    </p:extLst>
  </p:cSld>
  <p:clrMapOvr>
    <a:masterClrMapping/>
  </p:clrMapOvr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133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484784"/>
            <a:ext cx="5558546" cy="1971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6465624"/>
      </p:ext>
    </p:extLst>
  </p:cSld>
  <p:clrMapOvr>
    <a:masterClrMapping/>
  </p:clrMapOvr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Optimising training</a:t>
            </a: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619672" y="1340768"/>
            <a:ext cx="6677064" cy="4684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91879995"/>
      </p:ext>
    </p:extLst>
  </p:cSld>
  <p:clrMapOvr>
    <a:masterClrMapping/>
  </p:clrMapOvr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046002"/>
            <a:ext cx="6336704" cy="550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16179351"/>
      </p:ext>
    </p:extLst>
  </p:cSld>
  <p:clrMapOvr>
    <a:masterClrMapping/>
  </p:clrMapOvr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Optimising training</a:t>
            </a:r>
          </a:p>
        </p:txBody>
      </p:sp>
      <p:pic>
        <p:nvPicPr>
          <p:cNvPr id="286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772816"/>
            <a:ext cx="8172450" cy="395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54086543"/>
      </p:ext>
    </p:extLst>
  </p:cSld>
  <p:clrMapOvr>
    <a:masterClrMapping/>
  </p:clrMapOvr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628800"/>
            <a:ext cx="6905975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10744061"/>
      </p:ext>
    </p:extLst>
  </p:cSld>
  <p:clrMapOvr>
    <a:masterClrMapping/>
  </p:clrMapOvr>
</p:sld>
</file>

<file path=ppt/slides/slide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5121"/>
            <a:ext cx="8229600" cy="1143000"/>
          </a:xfrm>
        </p:spPr>
        <p:txBody>
          <a:bodyPr/>
          <a:lstStyle/>
          <a:p>
            <a:r>
              <a:rPr lang="en-GB" dirty="0"/>
              <a:t>Optimising training </a:t>
            </a:r>
          </a:p>
        </p:txBody>
      </p:sp>
      <p:pic>
        <p:nvPicPr>
          <p:cNvPr id="137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980728"/>
            <a:ext cx="5488830" cy="5584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2699735"/>
      </p:ext>
    </p:extLst>
  </p:cSld>
  <p:clrMapOvr>
    <a:masterClrMapping/>
  </p:clrMapOvr>
</p:sld>
</file>

<file path=ppt/slides/slide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952" y="-171400"/>
            <a:ext cx="8229600" cy="1143000"/>
          </a:xfrm>
        </p:spPr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138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79" y="908720"/>
            <a:ext cx="4934419" cy="4396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8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999568"/>
            <a:ext cx="4320480" cy="4013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2474973"/>
      </p:ext>
    </p:extLst>
  </p:cSld>
  <p:clrMapOvr>
    <a:masterClrMapping/>
  </p:clrMapOvr>
</p:sld>
</file>

<file path=ppt/slides/slide1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Optimising training </a:t>
            </a:r>
          </a:p>
        </p:txBody>
      </p:sp>
      <p:pic>
        <p:nvPicPr>
          <p:cNvPr id="139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91" y="1988840"/>
            <a:ext cx="8220793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5978463"/>
      </p:ext>
    </p:extLst>
  </p:cSld>
  <p:clrMapOvr>
    <a:masterClrMapping/>
  </p:clrMapOvr>
</p:sld>
</file>

<file path=ppt/slides/slide1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143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00808"/>
            <a:ext cx="7141859" cy="3744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3017895"/>
      </p:ext>
    </p:extLst>
  </p:cSld>
  <p:clrMapOvr>
    <a:masterClrMapping/>
  </p:clrMapOvr>
</p:sld>
</file>

<file path=ppt/slides/slide1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Optimising training </a:t>
            </a:r>
          </a:p>
        </p:txBody>
      </p:sp>
      <p:pic>
        <p:nvPicPr>
          <p:cNvPr id="140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628800"/>
            <a:ext cx="6537523" cy="4809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5454775"/>
      </p:ext>
    </p:extLst>
  </p:cSld>
  <p:clrMapOvr>
    <a:masterClrMapping/>
  </p:clrMapOvr>
</p:sld>
</file>

<file path=ppt/slides/slide1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266"/>
            <a:ext cx="8229600" cy="1143000"/>
          </a:xfrm>
        </p:spPr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144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829147"/>
            <a:ext cx="5472608" cy="5868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5268788"/>
      </p:ext>
    </p:extLst>
  </p:cSld>
  <p:clrMapOvr>
    <a:masterClrMapping/>
  </p:clrMapOvr>
</p:sld>
</file>

<file path=ppt/slides/slide1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Warm-up and cool down</a:t>
            </a:r>
          </a:p>
        </p:txBody>
      </p:sp>
      <p:pic>
        <p:nvPicPr>
          <p:cNvPr id="9113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5300" y="1539875"/>
            <a:ext cx="8153400" cy="429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92823741"/>
      </p:ext>
    </p:extLst>
  </p:cSld>
  <p:clrMapOvr>
    <a:masterClrMapping/>
  </p:clrMapOvr>
</p:sld>
</file>

<file path=ppt/slides/slide1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9216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254302"/>
            <a:ext cx="8077425" cy="5055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28029067"/>
      </p:ext>
    </p:extLst>
  </p:cSld>
  <p:clrMapOvr>
    <a:masterClrMapping/>
  </p:clrMapOvr>
</p:sld>
</file>

<file path=ppt/slides/slide1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Warm-up and cool down</a:t>
            </a:r>
          </a:p>
        </p:txBody>
      </p:sp>
      <p:pic>
        <p:nvPicPr>
          <p:cNvPr id="522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" y="1444625"/>
            <a:ext cx="8115300" cy="448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41394101"/>
      </p:ext>
    </p:extLst>
  </p:cSld>
  <p:clrMapOvr>
    <a:masterClrMapping/>
  </p:clrMapOvr>
</p:sld>
</file>

<file path=ppt/slides/slide1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532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1692" y="1916832"/>
            <a:ext cx="8328822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60899224"/>
      </p:ext>
    </p:extLst>
  </p:cSld>
  <p:clrMapOvr>
    <a:masterClrMapping/>
  </p:clrMapOvr>
</p:sld>
</file>

<file path=ppt/slides/slide1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Warm-up and cool down</a:t>
            </a: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9587" y="1825625"/>
            <a:ext cx="8124825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9616479"/>
      </p:ext>
    </p:extLst>
  </p:cSld>
  <p:clrMapOvr>
    <a:masterClrMapping/>
  </p:clrMapOvr>
</p:sld>
</file>

<file path=ppt/slides/slide2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5123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275094"/>
            <a:ext cx="7478076" cy="4962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85680303"/>
      </p:ext>
    </p:extLst>
  </p:cSld>
  <p:clrMapOvr>
    <a:masterClrMapping/>
  </p:clrMapOvr>
</p:sld>
</file>

<file path=ppt/slides/slide2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Warm-up and cool down</a:t>
            </a:r>
          </a:p>
        </p:txBody>
      </p:sp>
      <p:pic>
        <p:nvPicPr>
          <p:cNvPr id="7065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1962" y="1306512"/>
            <a:ext cx="8220075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27840680"/>
      </p:ext>
    </p:extLst>
  </p:cSld>
  <p:clrMapOvr>
    <a:masterClrMapping/>
  </p:clrMapOvr>
</p:sld>
</file>

<file path=ppt/slides/slide2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7168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366515"/>
            <a:ext cx="8230624" cy="4654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0551614"/>
      </p:ext>
    </p:extLst>
  </p:cSld>
  <p:clrMapOvr>
    <a:masterClrMapping/>
  </p:clrMapOvr>
</p:sld>
</file>

<file path=ppt/slides/slide2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Warm up and cool down</a:t>
            </a:r>
          </a:p>
        </p:txBody>
      </p:sp>
      <p:pic>
        <p:nvPicPr>
          <p:cNvPr id="1228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00808"/>
            <a:ext cx="7151405" cy="4496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9068468"/>
      </p:ext>
    </p:extLst>
  </p:cSld>
  <p:clrMapOvr>
    <a:masterClrMapping/>
  </p:clrMapOvr>
</p:sld>
</file>

<file path=ppt/slides/slide2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12390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484784"/>
            <a:ext cx="6576736" cy="4327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024310"/>
      </p:ext>
    </p:extLst>
  </p:cSld>
  <p:clrMapOvr>
    <a:masterClrMapping/>
  </p:clrMapOvr>
</p:sld>
</file>

<file path=ppt/slides/slide2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Warm up and cool down</a:t>
            </a:r>
          </a:p>
        </p:txBody>
      </p:sp>
      <p:pic>
        <p:nvPicPr>
          <p:cNvPr id="12493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12776"/>
            <a:ext cx="7712072" cy="4504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6146526"/>
      </p:ext>
    </p:extLst>
  </p:cSld>
  <p:clrMapOvr>
    <a:masterClrMapping/>
  </p:clrMapOvr>
</p:sld>
</file>

<file path=ppt/slides/slide2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131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564904"/>
            <a:ext cx="8727734" cy="1638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4167955"/>
      </p:ext>
    </p:extLst>
  </p:cSld>
  <p:clrMapOvr>
    <a:masterClrMapping/>
  </p:clrMapOvr>
</p:sld>
</file>

<file path=ppt/slides/slide2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Warm up and cool down</a:t>
            </a:r>
          </a:p>
        </p:txBody>
      </p:sp>
      <p:pic>
        <p:nvPicPr>
          <p:cNvPr id="12595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16832"/>
            <a:ext cx="8180625" cy="3389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4565785"/>
      </p:ext>
    </p:extLst>
  </p:cSld>
  <p:clrMapOvr>
    <a:masterClrMapping/>
  </p:clrMapOvr>
</p:sld>
</file>

<file path=ppt/slides/slide2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132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347788"/>
            <a:ext cx="5482927" cy="4930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1336277"/>
      </p:ext>
    </p:extLst>
  </p:cSld>
  <p:clrMapOvr>
    <a:masterClrMapping/>
  </p:clrMapOvr>
</p:sld>
</file>

<file path=ppt/slides/slide2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Warm up and cool down </a:t>
            </a:r>
          </a:p>
        </p:txBody>
      </p:sp>
      <p:pic>
        <p:nvPicPr>
          <p:cNvPr id="135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276872"/>
            <a:ext cx="7211802" cy="2540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1886396"/>
      </p:ext>
    </p:extLst>
  </p:cSld>
  <p:clrMapOvr>
    <a:masterClrMapping/>
  </p:clrMapOvr>
</p:sld>
</file>

<file path=ppt/slides/slide2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136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04864"/>
            <a:ext cx="8618207" cy="2538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2061709"/>
      </p:ext>
    </p:extLst>
  </p:cSld>
  <p:clrMapOvr>
    <a:masterClrMapping/>
  </p:clrMapOvr>
</p:sld>
</file>

<file path=ppt/slides/slide2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263691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1.3.c. Preventing injury in physical activity and training</a:t>
            </a:r>
          </a:p>
        </p:txBody>
      </p:sp>
    </p:spTree>
    <p:extLst>
      <p:ext uri="{BB962C8B-B14F-4D97-AF65-F5344CB8AC3E}">
        <p14:creationId xmlns:p14="http://schemas.microsoft.com/office/powerpoint/2010/main" val="1341531118"/>
      </p:ext>
    </p:extLst>
  </p:cSld>
  <p:clrMapOvr>
    <a:masterClrMapping/>
  </p:clrMapOvr>
</p:sld>
</file>

<file path=ppt/slides/slide2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Potential hazards</a:t>
            </a:r>
          </a:p>
        </p:txBody>
      </p:sp>
      <p:pic>
        <p:nvPicPr>
          <p:cNvPr id="317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484784"/>
            <a:ext cx="7872992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40822763"/>
      </p:ext>
    </p:extLst>
  </p:cSld>
  <p:clrMapOvr>
    <a:masterClrMapping/>
  </p:clrMapOvr>
</p:sld>
</file>

<file path=ppt/slides/slide2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327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249619"/>
            <a:ext cx="7262667" cy="427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70595961"/>
      </p:ext>
    </p:extLst>
  </p:cSld>
  <p:clrMapOvr>
    <a:masterClrMapping/>
  </p:clrMapOvr>
</p:sld>
</file>

<file path=ppt/slides/slide2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Hazards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4886" y="2420888"/>
            <a:ext cx="8674228" cy="3653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285947"/>
      </p:ext>
    </p:extLst>
  </p:cSld>
  <p:clrMapOvr>
    <a:masterClrMapping/>
  </p:clrMapOvr>
</p:sld>
</file>

<file path=ppt/slides/slide2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Hazards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57225" y="2348880"/>
            <a:ext cx="7829550" cy="3848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320139"/>
      </p:ext>
    </p:extLst>
  </p:cSld>
  <p:clrMapOvr>
    <a:masterClrMapping/>
  </p:clrMapOvr>
</p:sld>
</file>

<file path=ppt/slides/slide2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43608" y="2348880"/>
            <a:ext cx="6397167" cy="3104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077585"/>
      </p:ext>
    </p:extLst>
  </p:cSld>
  <p:clrMapOvr>
    <a:masterClrMapping/>
  </p:clrMapOvr>
</p:sld>
</file>

<file path=ppt/slides/slide2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Reducing the risks</a:t>
            </a: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623887" y="2487613"/>
            <a:ext cx="7896225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51492658"/>
      </p:ext>
    </p:extLst>
  </p:cSld>
  <p:clrMapOvr>
    <a:masterClrMapping/>
  </p:clrMapOvr>
</p:sld>
</file>

<file path=ppt/slides/slide2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2150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772816"/>
            <a:ext cx="8229600" cy="3370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91238632"/>
      </p:ext>
    </p:extLst>
  </p:cSld>
  <p:clrMapOvr>
    <a:masterClrMapping/>
  </p:clrMapOvr>
</p:sld>
</file>

<file path=ppt/slides/slide2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Reducing the risks</a:t>
            </a:r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628800"/>
            <a:ext cx="7844170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19409442"/>
      </p:ext>
    </p:extLst>
  </p:cSld>
  <p:clrMapOvr>
    <a:masterClrMapping/>
  </p:clrMapOvr>
</p:sld>
</file>

<file path=ppt/slides/slide2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340768"/>
            <a:ext cx="5688632" cy="5119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18915818"/>
      </p:ext>
    </p:extLst>
  </p:cSld>
  <p:clrMapOvr>
    <a:masterClrMapping/>
  </p:clrMapOvr>
</p:sld>
</file>

<file path=ppt/slides/slide2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Reducing the risks</a:t>
            </a:r>
          </a:p>
        </p:txBody>
      </p:sp>
      <p:pic>
        <p:nvPicPr>
          <p:cNvPr id="317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844824"/>
            <a:ext cx="8181975" cy="370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89553386"/>
      </p:ext>
    </p:extLst>
  </p:cSld>
  <p:clrMapOvr>
    <a:masterClrMapping/>
  </p:clrMapOvr>
</p:sld>
</file>

<file path=ppt/slides/slide2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276872"/>
            <a:ext cx="8750431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06952501"/>
      </p:ext>
    </p:extLst>
  </p:cSld>
  <p:clrMapOvr>
    <a:masterClrMapping/>
  </p:clrMapOvr>
</p:sld>
</file>

<file path=ppt/slides/slide2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Reducing risks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98772" y="2235827"/>
            <a:ext cx="7746455" cy="3863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395384"/>
      </p:ext>
    </p:extLst>
  </p:cSld>
  <p:clrMapOvr>
    <a:masterClrMapping/>
  </p:clrMapOvr>
</p:sld>
</file>

<file path=ppt/slides/slide2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03648" y="2222697"/>
            <a:ext cx="6103536" cy="324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666829"/>
      </p:ext>
    </p:extLst>
  </p:cSld>
  <p:clrMapOvr>
    <a:masterClrMapping/>
  </p:clrMapOvr>
</p:sld>
</file>

<file path=ppt/slides/slide2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Hazards &amp; risks </a:t>
            </a:r>
          </a:p>
        </p:txBody>
      </p:sp>
      <p:pic>
        <p:nvPicPr>
          <p:cNvPr id="147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92896"/>
            <a:ext cx="8736709" cy="1615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2012057"/>
      </p:ext>
    </p:extLst>
  </p:cSld>
  <p:clrMapOvr>
    <a:masterClrMapping/>
  </p:clrMapOvr>
</p:sld>
</file>

<file path=ppt/slides/slide2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149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700808"/>
            <a:ext cx="5938443" cy="3426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835284"/>
      </p:ext>
    </p:extLst>
  </p:cSld>
  <p:clrMapOvr>
    <a:masterClrMapping/>
  </p:clrMapOvr>
</p:sld>
</file>

<file path=ppt/slides/slide2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Hazards &amp; risks </a:t>
            </a:r>
          </a:p>
        </p:txBody>
      </p:sp>
      <p:pic>
        <p:nvPicPr>
          <p:cNvPr id="148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268760"/>
            <a:ext cx="6626964" cy="4955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6791496"/>
      </p:ext>
    </p:extLst>
  </p:cSld>
  <p:clrMapOvr>
    <a:masterClrMapping/>
  </p:clrMapOvr>
</p:sld>
</file>

<file path=ppt/slides/slide2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150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736"/>
            <a:ext cx="3838575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053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3305159"/>
            <a:ext cx="37909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053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4775" y="317159"/>
            <a:ext cx="3584071" cy="1943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053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5588" y="2242007"/>
            <a:ext cx="3374660" cy="3933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9697869"/>
      </p:ext>
    </p:extLst>
  </p:cSld>
  <p:clrMapOvr>
    <a:masterClrMapping/>
  </p:clrMapOvr>
</p:sld>
</file>

<file path=ppt/slides/slide2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Hazards &amp; risks </a:t>
            </a:r>
          </a:p>
        </p:txBody>
      </p:sp>
      <p:pic>
        <p:nvPicPr>
          <p:cNvPr id="15155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412776"/>
            <a:ext cx="7673046" cy="4758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4782557"/>
      </p:ext>
    </p:extLst>
  </p:cSld>
  <p:clrMapOvr>
    <a:masterClrMapping/>
  </p:clrMapOvr>
</p:sld>
</file>

<file path=ppt/slides/slide2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15257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909" y="1628800"/>
            <a:ext cx="8363517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61596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6a120c9-c7b0-42f6-9715-5d69fcf07967" xsi:nil="true"/>
    <PersonalIdentificationData xmlns="16a120c9-c7b0-42f6-9715-5d69fcf07967" xsi:nil="true"/>
    <g274684d5ef944458a82a63b871e60a3 xmlns="16a120c9-c7b0-42f6-9715-5d69fcf07967">
      <Terms xmlns="http://schemas.microsoft.com/office/infopath/2007/PartnerControls"/>
    </g274684d5ef944458a82a63b871e60a3>
    <cff5830271fd4f9d9ea1afcd8e244d1b xmlns="16a120c9-c7b0-42f6-9715-5d69fcf07967">
      <Terms xmlns="http://schemas.microsoft.com/office/infopath/2007/PartnerControls"/>
    </cff5830271fd4f9d9ea1afcd8e244d1b>
    <KeyStage xmlns="16a120c9-c7b0-42f6-9715-5d69fcf07967" xsi:nil="true"/>
    <CustomTags xmlns="16a120c9-c7b0-42f6-9715-5d69fcf07967" xsi:nil="true"/>
    <CurriculumSubject xmlns="16a120c9-c7b0-42f6-9715-5d69fcf07967">P E</CurriculumSubject>
    <mb6e640a282544139d48fde1c8cf512d xmlns="16a120c9-c7b0-42f6-9715-5d69fcf07967">
      <Terms xmlns="http://schemas.microsoft.com/office/infopath/2007/PartnerControls"/>
    </mb6e640a282544139d48fde1c8cf512d>
    <md7cb7e931e3455ea9d26685a6e7c5b9 xmlns="16a120c9-c7b0-42f6-9715-5d69fcf07967">
      <Terms xmlns="http://schemas.microsoft.com/office/infopath/2007/PartnerControls"/>
    </md7cb7e931e3455ea9d26685a6e7c5b9>
    <Year xmlns="16a120c9-c7b0-42f6-9715-5d69fcf07967" xsi:nil="true"/>
    <Lesson xmlns="16a120c9-c7b0-42f6-9715-5d69fcf07967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4FFDDEA59E7F428F2BD661CB266771" ma:contentTypeVersion="21" ma:contentTypeDescription="Create a new document." ma:contentTypeScope="" ma:versionID="f2dcb2ade5d2d0286c5e82473d16e15d">
  <xsd:schema xmlns:xsd="http://www.w3.org/2001/XMLSchema" xmlns:xs="http://www.w3.org/2001/XMLSchema" xmlns:p="http://schemas.microsoft.com/office/2006/metadata/properties" xmlns:ns2="16a120c9-c7b0-42f6-9715-5d69fcf07967" xmlns:ns3="1ef538be-53bb-4196-bdb8-20647605b748" targetNamespace="http://schemas.microsoft.com/office/2006/metadata/properties" ma:root="true" ma:fieldsID="16be7a937e4043558c755b758384b633" ns2:_="" ns3:_="">
    <xsd:import namespace="16a120c9-c7b0-42f6-9715-5d69fcf07967"/>
    <xsd:import namespace="1ef538be-53bb-4196-bdb8-20647605b748"/>
    <xsd:element name="properties">
      <xsd:complexType>
        <xsd:sequence>
          <xsd:element name="documentManagement">
            <xsd:complexType>
              <xsd:all>
                <xsd:element ref="ns2:md7cb7e931e3455ea9d26685a6e7c5b9" minOccurs="0"/>
                <xsd:element ref="ns2:TaxCatchAll" minOccurs="0"/>
                <xsd:element ref="ns2:mb6e640a282544139d48fde1c8cf512d" minOccurs="0"/>
                <xsd:element ref="ns2:cff5830271fd4f9d9ea1afcd8e244d1b" minOccurs="0"/>
                <xsd:element ref="ns2:g274684d5ef944458a82a63b871e60a3" minOccurs="0"/>
                <xsd:element ref="ns2:PersonalIdentificationData" minOccurs="0"/>
                <xsd:element ref="ns2:KeyStage" minOccurs="0"/>
                <xsd:element ref="ns2:Year" minOccurs="0"/>
                <xsd:element ref="ns2:Lesson" minOccurs="0"/>
                <xsd:element ref="ns2:CustomTags" minOccurs="0"/>
                <xsd:element ref="ns2:CurriculumSubject" minOccurs="0"/>
                <xsd:element ref="ns3:MediaServiceMetadata" minOccurs="0"/>
                <xsd:element ref="ns3:MediaServiceFastMetadata" minOccurs="0"/>
                <xsd:element ref="ns3:MediaServiceObjectDetectorVersions" minOccurs="0"/>
                <xsd:element ref="ns3:MediaServiceSearchProperties" minOccurs="0"/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a120c9-c7b0-42f6-9715-5d69fcf07967" elementFormDefault="qualified">
    <xsd:import namespace="http://schemas.microsoft.com/office/2006/documentManagement/types"/>
    <xsd:import namespace="http://schemas.microsoft.com/office/infopath/2007/PartnerControls"/>
    <xsd:element name="md7cb7e931e3455ea9d26685a6e7c5b9" ma:index="9" nillable="true" ma:taxonomy="true" ma:internalName="md7cb7e931e3455ea9d26685a6e7c5b9" ma:taxonomyFieldName="Topic" ma:displayName="Topic" ma:fieldId="{6d7cb7e9-31e3-455e-a9d2-6685a6e7c5b9}" ma:sspId="d1e1aebe-9980-4bd8-bca9-3cd8b19c1a26" ma:termSetId="9678a892-84f9-4c3c-8756-75b188dbcc79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18ad1756-1383-48c0-baf0-7c57d82c7e00}" ma:internalName="TaxCatchAll" ma:showField="CatchAllData" ma:web="16a120c9-c7b0-42f6-9715-5d69fcf0796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b6e640a282544139d48fde1c8cf512d" ma:index="12" nillable="true" ma:taxonomy="true" ma:internalName="mb6e640a282544139d48fde1c8cf512d" ma:taxonomyFieldName="Exam_x0020_Board" ma:displayName="Exam Board" ma:fieldId="{6b6e640a-2825-4413-9d48-fde1c8cf512d}" ma:sspId="d1e1aebe-9980-4bd8-bca9-3cd8b19c1a26" ma:termSetId="619b3dc5-ea72-4c2e-8efa-8eba83f422e2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cff5830271fd4f9d9ea1afcd8e244d1b" ma:index="14" nillable="true" ma:taxonomy="true" ma:internalName="cff5830271fd4f9d9ea1afcd8e244d1b" ma:taxonomyFieldName="Week" ma:displayName="Week" ma:fieldId="{cff58302-71fd-4f9d-9ea1-afcd8e244d1b}" ma:sspId="d1e1aebe-9980-4bd8-bca9-3cd8b19c1a26" ma:termSetId="f06ce2b7-dfeb-433c-83e6-2a5dbf15b629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g274684d5ef944458a82a63b871e60a3" ma:index="16" nillable="true" ma:taxonomy="true" ma:internalName="g274684d5ef944458a82a63b871e60a3" ma:taxonomyFieldName="Term" ma:displayName="Term" ma:fieldId="{0274684d-5ef9-4445-8a82-a63b871e60a3}" ma:sspId="d1e1aebe-9980-4bd8-bca9-3cd8b19c1a26" ma:termSetId="05d9f055-0815-4565-bbad-0edf70278ed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PersonalIdentificationData" ma:index="17" nillable="true" ma:displayName="Personal Identification Data" ma:internalName="Personal_x0020_Identification_x0020_Data">
      <xsd:simpleType>
        <xsd:restriction base="dms:Choice">
          <xsd:enumeration value="No"/>
          <xsd:enumeration value="Yes"/>
        </xsd:restriction>
      </xsd:simpleType>
    </xsd:element>
    <xsd:element name="KeyStage" ma:index="18" nillable="true" ma:displayName="Key Stage" ma:internalName="Key_x0020_Stage">
      <xsd:simpleType>
        <xsd:restriction base="dms:Text"/>
      </xsd:simpleType>
    </xsd:element>
    <xsd:element name="Year" ma:index="19" nillable="true" ma:displayName="Year" ma:internalName="Year">
      <xsd:simpleType>
        <xsd:restriction base="dms:Text"/>
      </xsd:simpleType>
    </xsd:element>
    <xsd:element name="Lesson" ma:index="20" nillable="true" ma:displayName="Lesson" ma:internalName="Lesson">
      <xsd:simpleType>
        <xsd:restriction base="dms:Text"/>
      </xsd:simpleType>
    </xsd:element>
    <xsd:element name="CustomTags" ma:index="21" nillable="true" ma:displayName="Custom Tags" ma:internalName="Custom_x0020_Tags">
      <xsd:simpleType>
        <xsd:restriction base="dms:Text"/>
      </xsd:simpleType>
    </xsd:element>
    <xsd:element name="CurriculumSubject" ma:index="22" nillable="true" ma:displayName="Curriculum Subject" ma:default="P E" ma:internalName="Curriculum_x0020_Subject">
      <xsd:simpleType>
        <xsd:restriction base="dms:Text"/>
      </xsd:simpleType>
    </xsd:element>
    <xsd:element name="SharedWithUsers" ma:index="2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ef538be-53bb-4196-bdb8-20647605b74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2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2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BACC863-5677-4482-BD75-1248C993176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137240D-4F35-4101-98D1-AF81F3173D42}">
  <ds:schemaRefs>
    <ds:schemaRef ds:uri="http://schemas.microsoft.com/office/2006/metadata/properties"/>
    <ds:schemaRef ds:uri="http://schemas.microsoft.com/office/infopath/2007/PartnerControls"/>
    <ds:schemaRef ds:uri="16a120c9-c7b0-42f6-9715-5d69fcf07967"/>
  </ds:schemaRefs>
</ds:datastoreItem>
</file>

<file path=customXml/itemProps3.xml><?xml version="1.0" encoding="utf-8"?>
<ds:datastoreItem xmlns:ds="http://schemas.openxmlformats.org/officeDocument/2006/customXml" ds:itemID="{107EE957-D646-43EE-964D-B931BB22EE10}"/>
</file>

<file path=docProps/app.xml><?xml version="1.0" encoding="utf-8"?>
<Properties xmlns="http://schemas.openxmlformats.org/officeDocument/2006/extended-properties" xmlns:vt="http://schemas.openxmlformats.org/officeDocument/2006/docPropsVTypes">
  <TotalTime>264</TotalTime>
  <Words>408</Words>
  <Application>Microsoft Office PowerPoint</Application>
  <PresentationFormat>On-screen Show (4:3)</PresentationFormat>
  <Paragraphs>231</Paragraphs>
  <Slides>230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230</vt:i4>
      </vt:variant>
    </vt:vector>
  </HeadingPairs>
  <TitlesOfParts>
    <vt:vector size="231" baseType="lpstr">
      <vt:lpstr>Office Theme</vt:lpstr>
      <vt:lpstr>Paper 1- Physical Factors Affecting Performance </vt:lpstr>
      <vt:lpstr>1.1.a. The structure and function of the skeletal system</vt:lpstr>
      <vt:lpstr>The skeletal System </vt:lpstr>
      <vt:lpstr>Answer</vt:lpstr>
      <vt:lpstr>Skeletal system</vt:lpstr>
      <vt:lpstr>Answer</vt:lpstr>
      <vt:lpstr>The skeletal system</vt:lpstr>
      <vt:lpstr>Answer</vt:lpstr>
      <vt:lpstr>The Skeletal System  </vt:lpstr>
      <vt:lpstr>Answer </vt:lpstr>
      <vt:lpstr>The Skeletal System </vt:lpstr>
      <vt:lpstr>Answer </vt:lpstr>
      <vt:lpstr>The Skeletal System </vt:lpstr>
      <vt:lpstr>Answer </vt:lpstr>
      <vt:lpstr>Joints </vt:lpstr>
      <vt:lpstr>Answer </vt:lpstr>
      <vt:lpstr>Joints</vt:lpstr>
      <vt:lpstr>Answer</vt:lpstr>
      <vt:lpstr>Joints</vt:lpstr>
      <vt:lpstr>Answer</vt:lpstr>
      <vt:lpstr>Joints</vt:lpstr>
      <vt:lpstr>Answer</vt:lpstr>
      <vt:lpstr>Joints </vt:lpstr>
      <vt:lpstr>Answer </vt:lpstr>
      <vt:lpstr>Joints </vt:lpstr>
      <vt:lpstr>Answer </vt:lpstr>
      <vt:lpstr>Joints</vt:lpstr>
      <vt:lpstr>Answer </vt:lpstr>
      <vt:lpstr>Joints </vt:lpstr>
      <vt:lpstr>Answer  </vt:lpstr>
      <vt:lpstr>1.1.b. The structure and function of the muscular system</vt:lpstr>
      <vt:lpstr>Muscles </vt:lpstr>
      <vt:lpstr>Answer</vt:lpstr>
      <vt:lpstr>Muscles </vt:lpstr>
      <vt:lpstr>Answer</vt:lpstr>
      <vt:lpstr>Muscles</vt:lpstr>
      <vt:lpstr>Answer</vt:lpstr>
      <vt:lpstr>Muscles and Movement</vt:lpstr>
      <vt:lpstr>Answer</vt:lpstr>
      <vt:lpstr>Muscle and movement</vt:lpstr>
      <vt:lpstr>Answer</vt:lpstr>
      <vt:lpstr>Muscles </vt:lpstr>
      <vt:lpstr>Answer </vt:lpstr>
      <vt:lpstr>Muscles </vt:lpstr>
      <vt:lpstr>Answer </vt:lpstr>
      <vt:lpstr>Muscles</vt:lpstr>
      <vt:lpstr>Answer </vt:lpstr>
      <vt:lpstr>Muscles </vt:lpstr>
      <vt:lpstr>Answer </vt:lpstr>
      <vt:lpstr>Muscles </vt:lpstr>
      <vt:lpstr>Answer</vt:lpstr>
      <vt:lpstr>Muscles </vt:lpstr>
      <vt:lpstr>Answer </vt:lpstr>
      <vt:lpstr>1.1.c. Movement analysis </vt:lpstr>
      <vt:lpstr>Levers </vt:lpstr>
      <vt:lpstr>Answer </vt:lpstr>
      <vt:lpstr>Levers</vt:lpstr>
      <vt:lpstr>Answer </vt:lpstr>
      <vt:lpstr>Levers</vt:lpstr>
      <vt:lpstr>Answer </vt:lpstr>
      <vt:lpstr>Levers </vt:lpstr>
      <vt:lpstr>Answer </vt:lpstr>
      <vt:lpstr>Levers </vt:lpstr>
      <vt:lpstr>Answer </vt:lpstr>
      <vt:lpstr>Levers</vt:lpstr>
      <vt:lpstr>Answer </vt:lpstr>
      <vt:lpstr>Levers </vt:lpstr>
      <vt:lpstr>Answer </vt:lpstr>
      <vt:lpstr>Levers </vt:lpstr>
      <vt:lpstr>Answer </vt:lpstr>
      <vt:lpstr>Levers</vt:lpstr>
      <vt:lpstr>Answer </vt:lpstr>
      <vt:lpstr>Levers</vt:lpstr>
      <vt:lpstr>Answer</vt:lpstr>
      <vt:lpstr>Levers </vt:lpstr>
      <vt:lpstr>Answer </vt:lpstr>
      <vt:lpstr>Planes &amp; axes</vt:lpstr>
      <vt:lpstr>Answer</vt:lpstr>
      <vt:lpstr>Planes &amp; axes</vt:lpstr>
      <vt:lpstr>Answer</vt:lpstr>
      <vt:lpstr>Planes &amp; axes</vt:lpstr>
      <vt:lpstr>Answer </vt:lpstr>
      <vt:lpstr>Planes &amp; Axes </vt:lpstr>
      <vt:lpstr>Answer </vt:lpstr>
      <vt:lpstr>Planes &amp; Axes</vt:lpstr>
      <vt:lpstr>Answer </vt:lpstr>
      <vt:lpstr>Planes &amp; Axes </vt:lpstr>
      <vt:lpstr>Answer </vt:lpstr>
      <vt:lpstr>1.1.d. The cardiovascular and respiratory systems</vt:lpstr>
      <vt:lpstr>Respiratory System</vt:lpstr>
      <vt:lpstr>Answer </vt:lpstr>
      <vt:lpstr>Respiratory System </vt:lpstr>
      <vt:lpstr>Answer</vt:lpstr>
      <vt:lpstr>Respiratory System</vt:lpstr>
      <vt:lpstr>Answer</vt:lpstr>
      <vt:lpstr>Respiratory System</vt:lpstr>
      <vt:lpstr>Answer </vt:lpstr>
      <vt:lpstr>Respiratory System </vt:lpstr>
      <vt:lpstr>Answer</vt:lpstr>
      <vt:lpstr>Respiratory System </vt:lpstr>
      <vt:lpstr>Answer</vt:lpstr>
      <vt:lpstr>Respiratory system </vt:lpstr>
      <vt:lpstr>Answer </vt:lpstr>
      <vt:lpstr>Respiratory System </vt:lpstr>
      <vt:lpstr>Answer </vt:lpstr>
      <vt:lpstr>Cardiovascular system </vt:lpstr>
      <vt:lpstr>Answer</vt:lpstr>
      <vt:lpstr>Cardiovascular system</vt:lpstr>
      <vt:lpstr>Answer </vt:lpstr>
      <vt:lpstr>Cardiovascular system</vt:lpstr>
      <vt:lpstr>Answer </vt:lpstr>
      <vt:lpstr>Cardio-vascular system </vt:lpstr>
      <vt:lpstr>Answer </vt:lpstr>
      <vt:lpstr>Cardiovascular system </vt:lpstr>
      <vt:lpstr>Answer </vt:lpstr>
      <vt:lpstr>Cardiovascular system </vt:lpstr>
      <vt:lpstr>Answer </vt:lpstr>
      <vt:lpstr>Cardiovascular system </vt:lpstr>
      <vt:lpstr>Answer</vt:lpstr>
      <vt:lpstr>Cardiovascular System </vt:lpstr>
      <vt:lpstr>Answer </vt:lpstr>
      <vt:lpstr>Cardiovascular system </vt:lpstr>
      <vt:lpstr>Answer </vt:lpstr>
      <vt:lpstr>Cardiovascular system </vt:lpstr>
      <vt:lpstr>Answer </vt:lpstr>
      <vt:lpstr>Cardiovascular system </vt:lpstr>
      <vt:lpstr>Answer </vt:lpstr>
      <vt:lpstr>1.1.e. Effects of exercise on body systems</vt:lpstr>
      <vt:lpstr>Effects of exercise</vt:lpstr>
      <vt:lpstr>Answer</vt:lpstr>
      <vt:lpstr>Effects of exercise </vt:lpstr>
      <vt:lpstr>Answer </vt:lpstr>
      <vt:lpstr>Effects of exercise</vt:lpstr>
      <vt:lpstr>Answer</vt:lpstr>
      <vt:lpstr>Effects of exercise</vt:lpstr>
      <vt:lpstr>Answer</vt:lpstr>
      <vt:lpstr>Effects of exercise</vt:lpstr>
      <vt:lpstr>Answer</vt:lpstr>
      <vt:lpstr>Effects of exercise</vt:lpstr>
      <vt:lpstr>Answer </vt:lpstr>
      <vt:lpstr>Effects of exercise</vt:lpstr>
      <vt:lpstr>Answer </vt:lpstr>
      <vt:lpstr>1.2.a. Components of fitness </vt:lpstr>
      <vt:lpstr>Components of fitness</vt:lpstr>
      <vt:lpstr>Answer</vt:lpstr>
      <vt:lpstr>Components of fitness</vt:lpstr>
      <vt:lpstr>Answer</vt:lpstr>
      <vt:lpstr>Components of fitness</vt:lpstr>
      <vt:lpstr>Answers</vt:lpstr>
      <vt:lpstr>Components of fitness</vt:lpstr>
      <vt:lpstr>Answer</vt:lpstr>
      <vt:lpstr>Components of Fitness</vt:lpstr>
      <vt:lpstr>Answer </vt:lpstr>
      <vt:lpstr>Components of Fitness</vt:lpstr>
      <vt:lpstr>Answer </vt:lpstr>
      <vt:lpstr>Components of fitness</vt:lpstr>
      <vt:lpstr>Answer </vt:lpstr>
      <vt:lpstr>Components of fitness</vt:lpstr>
      <vt:lpstr>Answer </vt:lpstr>
      <vt:lpstr>Components of fitness</vt:lpstr>
      <vt:lpstr>Answer </vt:lpstr>
      <vt:lpstr>Components of Fitness</vt:lpstr>
      <vt:lpstr>Answer </vt:lpstr>
      <vt:lpstr>1.2.b. Applying the principles of training </vt:lpstr>
      <vt:lpstr>Principles of training </vt:lpstr>
      <vt:lpstr>Answer</vt:lpstr>
      <vt:lpstr>Principles of training </vt:lpstr>
      <vt:lpstr>Answer</vt:lpstr>
      <vt:lpstr>Principles of training </vt:lpstr>
      <vt:lpstr>Answer</vt:lpstr>
      <vt:lpstr>Principles of training </vt:lpstr>
      <vt:lpstr>Answer</vt:lpstr>
      <vt:lpstr>Principles of training </vt:lpstr>
      <vt:lpstr>Answer</vt:lpstr>
      <vt:lpstr>Principles of training </vt:lpstr>
      <vt:lpstr>Answer </vt:lpstr>
      <vt:lpstr>Principles of training </vt:lpstr>
      <vt:lpstr>Answer </vt:lpstr>
      <vt:lpstr>Optimising training </vt:lpstr>
      <vt:lpstr>Answer </vt:lpstr>
      <vt:lpstr>Optimising Training </vt:lpstr>
      <vt:lpstr>Answer </vt:lpstr>
      <vt:lpstr>Optimising training </vt:lpstr>
      <vt:lpstr>Answer </vt:lpstr>
      <vt:lpstr>Optimising training</vt:lpstr>
      <vt:lpstr>Answer</vt:lpstr>
      <vt:lpstr>Optimising training</vt:lpstr>
      <vt:lpstr>Answer</vt:lpstr>
      <vt:lpstr>Optimising training </vt:lpstr>
      <vt:lpstr>Answer </vt:lpstr>
      <vt:lpstr>Optimising training </vt:lpstr>
      <vt:lpstr>Answer </vt:lpstr>
      <vt:lpstr>Optimising training </vt:lpstr>
      <vt:lpstr>Answer </vt:lpstr>
      <vt:lpstr>Warm-up and cool down</vt:lpstr>
      <vt:lpstr>Answer</vt:lpstr>
      <vt:lpstr>Warm-up and cool down</vt:lpstr>
      <vt:lpstr>Answer</vt:lpstr>
      <vt:lpstr>Warm-up and cool down</vt:lpstr>
      <vt:lpstr>Answer</vt:lpstr>
      <vt:lpstr>Warm-up and cool down</vt:lpstr>
      <vt:lpstr>Answer</vt:lpstr>
      <vt:lpstr>Warm up and cool down</vt:lpstr>
      <vt:lpstr>Answer </vt:lpstr>
      <vt:lpstr>Warm up and cool down</vt:lpstr>
      <vt:lpstr>Answer </vt:lpstr>
      <vt:lpstr>Warm up and cool down</vt:lpstr>
      <vt:lpstr>Answer </vt:lpstr>
      <vt:lpstr>Warm up and cool down </vt:lpstr>
      <vt:lpstr>Answer </vt:lpstr>
      <vt:lpstr>1.3.c. Preventing injury in physical activity and training</vt:lpstr>
      <vt:lpstr>Potential hazards</vt:lpstr>
      <vt:lpstr>Answer</vt:lpstr>
      <vt:lpstr>Hazards</vt:lpstr>
      <vt:lpstr>Hazards</vt:lpstr>
      <vt:lpstr>Answer</vt:lpstr>
      <vt:lpstr>Reducing the risks</vt:lpstr>
      <vt:lpstr>Answer</vt:lpstr>
      <vt:lpstr>Reducing the risks</vt:lpstr>
      <vt:lpstr>Answer</vt:lpstr>
      <vt:lpstr>Reducing the risks</vt:lpstr>
      <vt:lpstr>Answer</vt:lpstr>
      <vt:lpstr>Reducing risks</vt:lpstr>
      <vt:lpstr>Answer</vt:lpstr>
      <vt:lpstr>Hazards &amp; risks </vt:lpstr>
      <vt:lpstr>Answer </vt:lpstr>
      <vt:lpstr>Hazards &amp; risks </vt:lpstr>
      <vt:lpstr>Answer </vt:lpstr>
      <vt:lpstr>Hazards &amp; risks </vt:lpstr>
      <vt:lpstr>Answer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Paper 1- Physical Factors Affecting Performance </dc:title>
  <dc:creator>Nicola Harrison</dc:creator>
  <cp:lastModifiedBy>C. Needham</cp:lastModifiedBy>
  <cp:revision>64</cp:revision>
  <dcterms:created xsi:type="dcterms:W3CDTF">2016-11-21T17:39:12Z</dcterms:created>
  <dcterms:modified xsi:type="dcterms:W3CDTF">2024-03-22T14:40:48Z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0x010100F34FFDDEA59E7F428F2BD661CB266771</vt:lpwstr>
  </property>
  <property fmtid="{D5CDD505-2E9C-101B-9397-08002B2CF9AE}" pid="3" name="Topic">
    <vt:lpwstr/>
  </property>
  <property fmtid="{D5CDD505-2E9C-101B-9397-08002B2CF9AE}" pid="4" name="Term">
    <vt:lpwstr/>
  </property>
  <property fmtid="{D5CDD505-2E9C-101B-9397-08002B2CF9AE}" pid="5" name="Week">
    <vt:lpwstr/>
  </property>
  <property fmtid="{D5CDD505-2E9C-101B-9397-08002B2CF9AE}" pid="6" name="Exam Board">
    <vt:lpwstr/>
  </property>
</Properties>
</file>